
<file path=[Content_Types].xml><?xml version="1.0" encoding="utf-8"?>
<Types xmlns="http://schemas.openxmlformats.org/package/2006/content-types">
  <Default Extension="png" ContentType="image/png"/>
  <Default Extension="mp3" ContentType="audio/mpe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339" r:id="rId2"/>
    <p:sldId id="256" r:id="rId3"/>
    <p:sldId id="342" r:id="rId4"/>
    <p:sldId id="279" r:id="rId5"/>
    <p:sldId id="276" r:id="rId6"/>
    <p:sldId id="331" r:id="rId7"/>
    <p:sldId id="332" r:id="rId8"/>
    <p:sldId id="336" r:id="rId9"/>
    <p:sldId id="341" r:id="rId10"/>
    <p:sldId id="333" r:id="rId11"/>
    <p:sldId id="334" r:id="rId12"/>
    <p:sldId id="340" r:id="rId13"/>
    <p:sldId id="314" r:id="rId14"/>
    <p:sldId id="343" r:id="rId15"/>
    <p:sldId id="34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A5A5"/>
    <a:srgbClr val="3B87CD"/>
    <a:srgbClr val="FBCDCD"/>
    <a:srgbClr val="E0702A"/>
    <a:srgbClr val="EF4B66"/>
    <a:srgbClr val="7192A9"/>
    <a:srgbClr val="F37D91"/>
    <a:srgbClr val="F26649"/>
    <a:srgbClr val="F3F6F6"/>
    <a:srgbClr val="D8E5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9AC98E-B971-974C-B2DB-7EE6809CC640}" v="109" dt="2022-12-15T17:21:27.9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72" autoAdjust="0"/>
    <p:restoredTop sz="94628"/>
  </p:normalViewPr>
  <p:slideViewPr>
    <p:cSldViewPr snapToGrid="0" showGuides="1">
      <p:cViewPr varScale="1">
        <p:scale>
          <a:sx n="60" d="100"/>
          <a:sy n="60" d="100"/>
        </p:scale>
        <p:origin x="408"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úc Quỳnh Võ Thị" userId="d3a72b9751383f94" providerId="LiveId" clId="{5A1A86D3-4A24-C849-86B4-43A5BC6CCAF0}"/>
    <pc:docChg chg="undo custSel modSld">
      <pc:chgData name="Trúc Quỳnh Võ Thị" userId="d3a72b9751383f94" providerId="LiveId" clId="{5A1A86D3-4A24-C849-86B4-43A5BC6CCAF0}" dt="2022-12-11T15:53:14.544" v="364" actId="14100"/>
      <pc:docMkLst>
        <pc:docMk/>
      </pc:docMkLst>
      <pc:sldChg chg="delSp modSp mod">
        <pc:chgData name="Trúc Quỳnh Võ Thị" userId="d3a72b9751383f94" providerId="LiveId" clId="{5A1A86D3-4A24-C849-86B4-43A5BC6CCAF0}" dt="2022-12-10T17:26:38.408" v="12" actId="478"/>
        <pc:sldMkLst>
          <pc:docMk/>
          <pc:sldMk cId="252621157" sldId="256"/>
        </pc:sldMkLst>
        <pc:spChg chg="mod">
          <ac:chgData name="Trúc Quỳnh Võ Thị" userId="d3a72b9751383f94" providerId="LiveId" clId="{5A1A86D3-4A24-C849-86B4-43A5BC6CCAF0}" dt="2022-12-10T17:26:32.286" v="1" actId="14100"/>
          <ac:spMkLst>
            <pc:docMk/>
            <pc:sldMk cId="252621157" sldId="256"/>
            <ac:spMk id="36" creationId="{00000000-0000-0000-0000-000000000000}"/>
          </ac:spMkLst>
        </pc:spChg>
        <pc:spChg chg="mod">
          <ac:chgData name="Trúc Quỳnh Võ Thị" userId="d3a72b9751383f94" providerId="LiveId" clId="{5A1A86D3-4A24-C849-86B4-43A5BC6CCAF0}" dt="2022-12-10T17:26:36.387" v="11" actId="20577"/>
          <ac:spMkLst>
            <pc:docMk/>
            <pc:sldMk cId="252621157" sldId="256"/>
            <ac:spMk id="41" creationId="{00000000-0000-0000-0000-000000000000}"/>
          </ac:spMkLst>
        </pc:spChg>
        <pc:spChg chg="del">
          <ac:chgData name="Trúc Quỳnh Võ Thị" userId="d3a72b9751383f94" providerId="LiveId" clId="{5A1A86D3-4A24-C849-86B4-43A5BC6CCAF0}" dt="2022-12-10T17:26:38.408" v="12" actId="478"/>
          <ac:spMkLst>
            <pc:docMk/>
            <pc:sldMk cId="252621157" sldId="256"/>
            <ac:spMk id="43" creationId="{607B7897-B16D-44E3-91AE-9D0FF2697117}"/>
          </ac:spMkLst>
        </pc:spChg>
      </pc:sldChg>
      <pc:sldChg chg="modSp mod">
        <pc:chgData name="Trúc Quỳnh Võ Thị" userId="d3a72b9751383f94" providerId="LiveId" clId="{5A1A86D3-4A24-C849-86B4-43A5BC6CCAF0}" dt="2022-12-11T15:28:06.505" v="248" actId="20577"/>
        <pc:sldMkLst>
          <pc:docMk/>
          <pc:sldMk cId="3404845292" sldId="279"/>
        </pc:sldMkLst>
        <pc:spChg chg="mod">
          <ac:chgData name="Trúc Quỳnh Võ Thị" userId="d3a72b9751383f94" providerId="LiveId" clId="{5A1A86D3-4A24-C849-86B4-43A5BC6CCAF0}" dt="2022-12-11T15:28:06.505" v="248" actId="20577"/>
          <ac:spMkLst>
            <pc:docMk/>
            <pc:sldMk cId="3404845292" sldId="279"/>
            <ac:spMk id="3" creationId="{6D0A8CB0-30FF-B78C-5082-993C1F749EDC}"/>
          </ac:spMkLst>
        </pc:spChg>
      </pc:sldChg>
      <pc:sldChg chg="modSp mod">
        <pc:chgData name="Trúc Quỳnh Võ Thị" userId="d3a72b9751383f94" providerId="LiveId" clId="{5A1A86D3-4A24-C849-86B4-43A5BC6CCAF0}" dt="2022-12-10T17:27:11.507" v="21"/>
        <pc:sldMkLst>
          <pc:docMk/>
          <pc:sldMk cId="658201877" sldId="302"/>
        </pc:sldMkLst>
        <pc:spChg chg="mod">
          <ac:chgData name="Trúc Quỳnh Võ Thị" userId="d3a72b9751383f94" providerId="LiveId" clId="{5A1A86D3-4A24-C849-86B4-43A5BC6CCAF0}" dt="2022-12-10T17:26:49.414" v="13"/>
          <ac:spMkLst>
            <pc:docMk/>
            <pc:sldMk cId="658201877" sldId="302"/>
            <ac:spMk id="17" creationId="{00000000-0000-0000-0000-000000000000}"/>
          </ac:spMkLst>
        </pc:spChg>
        <pc:spChg chg="mod">
          <ac:chgData name="Trúc Quỳnh Võ Thị" userId="d3a72b9751383f94" providerId="LiveId" clId="{5A1A86D3-4A24-C849-86B4-43A5BC6CCAF0}" dt="2022-12-10T17:27:11.507" v="21"/>
          <ac:spMkLst>
            <pc:docMk/>
            <pc:sldMk cId="658201877" sldId="302"/>
            <ac:spMk id="19" creationId="{00000000-0000-0000-0000-000000000000}"/>
          </ac:spMkLst>
        </pc:spChg>
        <pc:spChg chg="mod">
          <ac:chgData name="Trúc Quỳnh Võ Thị" userId="d3a72b9751383f94" providerId="LiveId" clId="{5A1A86D3-4A24-C849-86B4-43A5BC6CCAF0}" dt="2022-12-10T17:27:03.802" v="20"/>
          <ac:spMkLst>
            <pc:docMk/>
            <pc:sldMk cId="658201877" sldId="302"/>
            <ac:spMk id="20" creationId="{00000000-0000-0000-0000-000000000000}"/>
          </ac:spMkLst>
        </pc:spChg>
        <pc:spChg chg="mod">
          <ac:chgData name="Trúc Quỳnh Võ Thị" userId="d3a72b9751383f94" providerId="LiveId" clId="{5A1A86D3-4A24-C849-86B4-43A5BC6CCAF0}" dt="2022-12-10T17:26:55.831" v="14"/>
          <ac:spMkLst>
            <pc:docMk/>
            <pc:sldMk cId="658201877" sldId="302"/>
            <ac:spMk id="46" creationId="{00000000-0000-0000-0000-000000000000}"/>
          </ac:spMkLst>
        </pc:spChg>
      </pc:sldChg>
      <pc:sldChg chg="modSp mod">
        <pc:chgData name="Trúc Quỳnh Võ Thị" userId="d3a72b9751383f94" providerId="LiveId" clId="{5A1A86D3-4A24-C849-86B4-43A5BC6CCAF0}" dt="2022-12-11T15:53:14.544" v="364" actId="14100"/>
        <pc:sldMkLst>
          <pc:docMk/>
          <pc:sldMk cId="387957963" sldId="330"/>
        </pc:sldMkLst>
        <pc:spChg chg="mod">
          <ac:chgData name="Trúc Quỳnh Võ Thị" userId="d3a72b9751383f94" providerId="LiveId" clId="{5A1A86D3-4A24-C849-86B4-43A5BC6CCAF0}" dt="2022-12-11T15:53:14.544" v="364" actId="14100"/>
          <ac:spMkLst>
            <pc:docMk/>
            <pc:sldMk cId="387957963" sldId="330"/>
            <ac:spMk id="2" creationId="{00000000-0000-0000-0000-000000000000}"/>
          </ac:spMkLst>
        </pc:spChg>
      </pc:sldChg>
    </pc:docChg>
  </pc:docChgLst>
  <pc:docChgLst>
    <pc:chgData name="Trúc Quỳnh Võ Thị" userId="d3a72b9751383f94" providerId="LiveId" clId="{AB9AC98E-B971-974C-B2DB-7EE6809CC640}"/>
    <pc:docChg chg="undo custSel addSld delSld modSld">
      <pc:chgData name="Trúc Quỳnh Võ Thị" userId="d3a72b9751383f94" providerId="LiveId" clId="{AB9AC98E-B971-974C-B2DB-7EE6809CC640}" dt="2022-12-15T17:21:27.901" v="979" actId="1076"/>
      <pc:docMkLst>
        <pc:docMk/>
      </pc:docMkLst>
      <pc:sldChg chg="addSp delSp modSp mod">
        <pc:chgData name="Trúc Quỳnh Võ Thị" userId="d3a72b9751383f94" providerId="LiveId" clId="{AB9AC98E-B971-974C-B2DB-7EE6809CC640}" dt="2022-12-15T15:00:47.379" v="6" actId="1076"/>
        <pc:sldMkLst>
          <pc:docMk/>
          <pc:sldMk cId="252621157" sldId="256"/>
        </pc:sldMkLst>
        <pc:spChg chg="mod">
          <ac:chgData name="Trúc Quỳnh Võ Thị" userId="d3a72b9751383f94" providerId="LiveId" clId="{AB9AC98E-B971-974C-B2DB-7EE6809CC640}" dt="2022-12-15T15:00:00.732" v="2"/>
          <ac:spMkLst>
            <pc:docMk/>
            <pc:sldMk cId="252621157" sldId="256"/>
            <ac:spMk id="36" creationId="{00000000-0000-0000-0000-000000000000}"/>
          </ac:spMkLst>
        </pc:spChg>
        <pc:picChg chg="add mod">
          <ac:chgData name="Trúc Quỳnh Võ Thị" userId="d3a72b9751383f94" providerId="LiveId" clId="{AB9AC98E-B971-974C-B2DB-7EE6809CC640}" dt="2022-12-15T15:00:47.379" v="6" actId="1076"/>
          <ac:picMkLst>
            <pc:docMk/>
            <pc:sldMk cId="252621157" sldId="256"/>
            <ac:picMk id="1026" creationId="{A549B59D-8D81-DC24-EE56-5B04DB27DAB8}"/>
          </ac:picMkLst>
        </pc:picChg>
        <pc:picChg chg="del">
          <ac:chgData name="Trúc Quỳnh Võ Thị" userId="d3a72b9751383f94" providerId="LiveId" clId="{AB9AC98E-B971-974C-B2DB-7EE6809CC640}" dt="2022-12-15T15:00:02.582" v="3" actId="478"/>
          <ac:picMkLst>
            <pc:docMk/>
            <pc:sldMk cId="252621157" sldId="256"/>
            <ac:picMk id="1028" creationId="{BF3C6015-8974-FEA7-1357-C6431E3AA65B}"/>
          </ac:picMkLst>
        </pc:picChg>
      </pc:sldChg>
      <pc:sldChg chg="addSp delSp modSp mod">
        <pc:chgData name="Trúc Quỳnh Võ Thị" userId="d3a72b9751383f94" providerId="LiveId" clId="{AB9AC98E-B971-974C-B2DB-7EE6809CC640}" dt="2022-12-15T17:08:07.929" v="829" actId="20577"/>
        <pc:sldMkLst>
          <pc:docMk/>
          <pc:sldMk cId="1529224504" sldId="276"/>
        </pc:sldMkLst>
        <pc:spChg chg="mod">
          <ac:chgData name="Trúc Quỳnh Võ Thị" userId="d3a72b9751383f94" providerId="LiveId" clId="{AB9AC98E-B971-974C-B2DB-7EE6809CC640}" dt="2022-12-15T15:22:43.418" v="24" actId="20577"/>
          <ac:spMkLst>
            <pc:docMk/>
            <pc:sldMk cId="1529224504" sldId="276"/>
            <ac:spMk id="8" creationId="{00000000-0000-0000-0000-000000000000}"/>
          </ac:spMkLst>
        </pc:spChg>
        <pc:spChg chg="mod">
          <ac:chgData name="Trúc Quỳnh Võ Thị" userId="d3a72b9751383f94" providerId="LiveId" clId="{AB9AC98E-B971-974C-B2DB-7EE6809CC640}" dt="2022-12-15T17:08:07.929" v="829" actId="20577"/>
          <ac:spMkLst>
            <pc:docMk/>
            <pc:sldMk cId="1529224504" sldId="276"/>
            <ac:spMk id="12" creationId="{00000000-0000-0000-0000-000000000000}"/>
          </ac:spMkLst>
        </pc:spChg>
        <pc:graphicFrameChg chg="del">
          <ac:chgData name="Trúc Quỳnh Võ Thị" userId="d3a72b9751383f94" providerId="LiveId" clId="{AB9AC98E-B971-974C-B2DB-7EE6809CC640}" dt="2022-12-15T15:23:09.047" v="25" actId="478"/>
          <ac:graphicFrameMkLst>
            <pc:docMk/>
            <pc:sldMk cId="1529224504" sldId="276"/>
            <ac:graphicFrameMk id="6" creationId="{BEA068FD-9588-92F5-EBA6-DE8F2A2792B3}"/>
          </ac:graphicFrameMkLst>
        </pc:graphicFrameChg>
        <pc:picChg chg="add mod">
          <ac:chgData name="Trúc Quỳnh Võ Thị" userId="d3a72b9751383f94" providerId="LiveId" clId="{AB9AC98E-B971-974C-B2DB-7EE6809CC640}" dt="2022-12-15T15:29:20.036" v="77" actId="1076"/>
          <ac:picMkLst>
            <pc:docMk/>
            <pc:sldMk cId="1529224504" sldId="276"/>
            <ac:picMk id="2" creationId="{200A7168-5C66-135D-5E92-12ED5AA8C3B7}"/>
          </ac:picMkLst>
        </pc:picChg>
        <pc:picChg chg="del">
          <ac:chgData name="Trúc Quỳnh Võ Thị" userId="d3a72b9751383f94" providerId="LiveId" clId="{AB9AC98E-B971-974C-B2DB-7EE6809CC640}" dt="2022-12-15T15:23:09.047" v="25" actId="478"/>
          <ac:picMkLst>
            <pc:docMk/>
            <pc:sldMk cId="1529224504" sldId="276"/>
            <ac:picMk id="4" creationId="{06AAA5BE-CAE9-9320-195C-497DCD943252}"/>
          </ac:picMkLst>
        </pc:picChg>
        <pc:picChg chg="add mod">
          <ac:chgData name="Trúc Quỳnh Võ Thị" userId="d3a72b9751383f94" providerId="LiveId" clId="{AB9AC98E-B971-974C-B2DB-7EE6809CC640}" dt="2022-12-15T15:28:52.185" v="76" actId="1076"/>
          <ac:picMkLst>
            <pc:docMk/>
            <pc:sldMk cId="1529224504" sldId="276"/>
            <ac:picMk id="2050" creationId="{A0491C02-FCDE-AAFA-79BD-26538D588214}"/>
          </ac:picMkLst>
        </pc:picChg>
        <pc:picChg chg="add mod">
          <ac:chgData name="Trúc Quỳnh Võ Thị" userId="d3a72b9751383f94" providerId="LiveId" clId="{AB9AC98E-B971-974C-B2DB-7EE6809CC640}" dt="2022-12-15T15:28:47.085" v="75" actId="1076"/>
          <ac:picMkLst>
            <pc:docMk/>
            <pc:sldMk cId="1529224504" sldId="276"/>
            <ac:picMk id="2052" creationId="{851375D2-926C-FB0B-7900-0296B1213ACD}"/>
          </ac:picMkLst>
        </pc:picChg>
        <pc:picChg chg="add mod">
          <ac:chgData name="Trúc Quỳnh Võ Thị" userId="d3a72b9751383f94" providerId="LiveId" clId="{AB9AC98E-B971-974C-B2DB-7EE6809CC640}" dt="2022-12-15T15:28:45.669" v="74" actId="1076"/>
          <ac:picMkLst>
            <pc:docMk/>
            <pc:sldMk cId="1529224504" sldId="276"/>
            <ac:picMk id="2054" creationId="{1D8EA6DD-D9B9-741B-B829-D40AC863334E}"/>
          </ac:picMkLst>
        </pc:picChg>
        <pc:picChg chg="del">
          <ac:chgData name="Trúc Quỳnh Võ Thị" userId="d3a72b9751383f94" providerId="LiveId" clId="{AB9AC98E-B971-974C-B2DB-7EE6809CC640}" dt="2022-12-15T15:23:09.047" v="25" actId="478"/>
          <ac:picMkLst>
            <pc:docMk/>
            <pc:sldMk cId="1529224504" sldId="276"/>
            <ac:picMk id="3078" creationId="{ACD3C203-3667-CB7F-CD36-EED991885153}"/>
          </ac:picMkLst>
        </pc:picChg>
      </pc:sldChg>
      <pc:sldChg chg="addSp delSp modSp mod delAnim modAnim">
        <pc:chgData name="Trúc Quỳnh Võ Thị" userId="d3a72b9751383f94" providerId="LiveId" clId="{AB9AC98E-B971-974C-B2DB-7EE6809CC640}" dt="2022-12-15T16:28:15.408" v="820"/>
        <pc:sldMkLst>
          <pc:docMk/>
          <pc:sldMk cId="3404845292" sldId="279"/>
        </pc:sldMkLst>
        <pc:spChg chg="add mod">
          <ac:chgData name="Trúc Quỳnh Võ Thị" userId="d3a72b9751383f94" providerId="LiveId" clId="{AB9AC98E-B971-974C-B2DB-7EE6809CC640}" dt="2022-12-15T16:26:12.371" v="810"/>
          <ac:spMkLst>
            <pc:docMk/>
            <pc:sldMk cId="3404845292" sldId="279"/>
            <ac:spMk id="2" creationId="{AF053B60-FDE3-2107-5B8F-CC773B1B79C2}"/>
          </ac:spMkLst>
        </pc:spChg>
        <pc:spChg chg="del">
          <ac:chgData name="Trúc Quỳnh Võ Thị" userId="d3a72b9751383f94" providerId="LiveId" clId="{AB9AC98E-B971-974C-B2DB-7EE6809CC640}" dt="2022-12-15T15:29:57.044" v="78" actId="478"/>
          <ac:spMkLst>
            <pc:docMk/>
            <pc:sldMk cId="3404845292" sldId="279"/>
            <ac:spMk id="3" creationId="{6D0A8CB0-30FF-B78C-5082-993C1F749EDC}"/>
          </ac:spMkLst>
        </pc:spChg>
        <pc:spChg chg="add del mod">
          <ac:chgData name="Trúc Quỳnh Võ Thị" userId="d3a72b9751383f94" providerId="LiveId" clId="{AB9AC98E-B971-974C-B2DB-7EE6809CC640}" dt="2022-12-15T16:28:15.408" v="820"/>
          <ac:spMkLst>
            <pc:docMk/>
            <pc:sldMk cId="3404845292" sldId="279"/>
            <ac:spMk id="4" creationId="{812C823A-B2C1-BE97-5822-9A794E3DB61F}"/>
          </ac:spMkLst>
        </pc:spChg>
        <pc:spChg chg="del">
          <ac:chgData name="Trúc Quỳnh Võ Thị" userId="d3a72b9751383f94" providerId="LiveId" clId="{AB9AC98E-B971-974C-B2DB-7EE6809CC640}" dt="2022-12-15T16:26:11.883" v="809" actId="478"/>
          <ac:spMkLst>
            <pc:docMk/>
            <pc:sldMk cId="3404845292" sldId="279"/>
            <ac:spMk id="5" creationId="{337A5E1E-3CA0-4464-8CDD-31E8FAFCE4DB}"/>
          </ac:spMkLst>
        </pc:spChg>
        <pc:spChg chg="del">
          <ac:chgData name="Trúc Quỳnh Võ Thị" userId="d3a72b9751383f94" providerId="LiveId" clId="{AB9AC98E-B971-974C-B2DB-7EE6809CC640}" dt="2022-12-15T15:30:00.726" v="79" actId="478"/>
          <ac:spMkLst>
            <pc:docMk/>
            <pc:sldMk cId="3404845292" sldId="279"/>
            <ac:spMk id="6" creationId="{E7434A7E-8210-C935-876C-E6B3B7CBE91E}"/>
          </ac:spMkLst>
        </pc:spChg>
        <pc:picChg chg="add mod">
          <ac:chgData name="Trúc Quỳnh Võ Thị" userId="d3a72b9751383f94" providerId="LiveId" clId="{AB9AC98E-B971-974C-B2DB-7EE6809CC640}" dt="2022-12-15T16:28:14.004" v="818" actId="14100"/>
          <ac:picMkLst>
            <pc:docMk/>
            <pc:sldMk cId="3404845292" sldId="279"/>
            <ac:picMk id="5122" creationId="{E6D5AFDA-93EE-1524-2A8A-69011FFF8168}"/>
          </ac:picMkLst>
        </pc:picChg>
      </pc:sldChg>
      <pc:sldChg chg="delSp modSp mod">
        <pc:chgData name="Trúc Quỳnh Võ Thị" userId="d3a72b9751383f94" providerId="LiveId" clId="{AB9AC98E-B971-974C-B2DB-7EE6809CC640}" dt="2022-12-15T17:11:58.865" v="833" actId="20577"/>
        <pc:sldMkLst>
          <pc:docMk/>
          <pc:sldMk cId="658201877" sldId="302"/>
        </pc:sldMkLst>
        <pc:spChg chg="del">
          <ac:chgData name="Trúc Quỳnh Võ Thị" userId="d3a72b9751383f94" providerId="LiveId" clId="{AB9AC98E-B971-974C-B2DB-7EE6809CC640}" dt="2022-12-15T16:21:23.039" v="737" actId="478"/>
          <ac:spMkLst>
            <pc:docMk/>
            <pc:sldMk cId="658201877" sldId="302"/>
            <ac:spMk id="8" creationId="{C1178A8D-7492-1B0F-55F5-21584D2B29CC}"/>
          </ac:spMkLst>
        </pc:spChg>
        <pc:spChg chg="mod">
          <ac:chgData name="Trúc Quỳnh Võ Thị" userId="d3a72b9751383f94" providerId="LiveId" clId="{AB9AC98E-B971-974C-B2DB-7EE6809CC640}" dt="2022-12-15T15:21:16.554" v="8"/>
          <ac:spMkLst>
            <pc:docMk/>
            <pc:sldMk cId="658201877" sldId="302"/>
            <ac:spMk id="17" creationId="{00000000-0000-0000-0000-000000000000}"/>
          </ac:spMkLst>
        </pc:spChg>
        <pc:spChg chg="mod">
          <ac:chgData name="Trúc Quỳnh Võ Thị" userId="d3a72b9751383f94" providerId="LiveId" clId="{AB9AC98E-B971-974C-B2DB-7EE6809CC640}" dt="2022-12-15T15:21:28.507" v="10" actId="14100"/>
          <ac:spMkLst>
            <pc:docMk/>
            <pc:sldMk cId="658201877" sldId="302"/>
            <ac:spMk id="18" creationId="{00000000-0000-0000-0000-000000000000}"/>
          </ac:spMkLst>
        </pc:spChg>
        <pc:spChg chg="mod">
          <ac:chgData name="Trúc Quỳnh Võ Thị" userId="d3a72b9751383f94" providerId="LiveId" clId="{AB9AC98E-B971-974C-B2DB-7EE6809CC640}" dt="2022-12-15T15:21:37.085" v="11"/>
          <ac:spMkLst>
            <pc:docMk/>
            <pc:sldMk cId="658201877" sldId="302"/>
            <ac:spMk id="19" creationId="{00000000-0000-0000-0000-000000000000}"/>
          </ac:spMkLst>
        </pc:spChg>
        <pc:spChg chg="mod">
          <ac:chgData name="Trúc Quỳnh Võ Thị" userId="d3a72b9751383f94" providerId="LiveId" clId="{AB9AC98E-B971-974C-B2DB-7EE6809CC640}" dt="2022-12-15T16:24:26.053" v="803" actId="1076"/>
          <ac:spMkLst>
            <pc:docMk/>
            <pc:sldMk cId="658201877" sldId="302"/>
            <ac:spMk id="21" creationId="{00000000-0000-0000-0000-000000000000}"/>
          </ac:spMkLst>
        </pc:spChg>
        <pc:spChg chg="mod">
          <ac:chgData name="Trúc Quỳnh Võ Thị" userId="d3a72b9751383f94" providerId="LiveId" clId="{AB9AC98E-B971-974C-B2DB-7EE6809CC640}" dt="2022-12-15T17:11:58.865" v="833" actId="20577"/>
          <ac:spMkLst>
            <pc:docMk/>
            <pc:sldMk cId="658201877" sldId="302"/>
            <ac:spMk id="22" creationId="{00000000-0000-0000-0000-000000000000}"/>
          </ac:spMkLst>
        </pc:spChg>
        <pc:spChg chg="mod">
          <ac:chgData name="Trúc Quỳnh Võ Thị" userId="d3a72b9751383f94" providerId="LiveId" clId="{AB9AC98E-B971-974C-B2DB-7EE6809CC640}" dt="2022-12-15T16:24:47.319" v="808" actId="14100"/>
          <ac:spMkLst>
            <pc:docMk/>
            <pc:sldMk cId="658201877" sldId="302"/>
            <ac:spMk id="23" creationId="{00000000-0000-0000-0000-000000000000}"/>
          </ac:spMkLst>
        </pc:spChg>
        <pc:spChg chg="mod">
          <ac:chgData name="Trúc Quỳnh Võ Thị" userId="d3a72b9751383f94" providerId="LiveId" clId="{AB9AC98E-B971-974C-B2DB-7EE6809CC640}" dt="2022-12-15T15:00:56.206" v="7"/>
          <ac:spMkLst>
            <pc:docMk/>
            <pc:sldMk cId="658201877" sldId="302"/>
            <ac:spMk id="46" creationId="{00000000-0000-0000-0000-000000000000}"/>
          </ac:spMkLst>
        </pc:spChg>
        <pc:cxnChg chg="mod">
          <ac:chgData name="Trúc Quỳnh Võ Thị" userId="d3a72b9751383f94" providerId="LiveId" clId="{AB9AC98E-B971-974C-B2DB-7EE6809CC640}" dt="2022-12-15T15:21:28.507" v="10" actId="14100"/>
          <ac:cxnSpMkLst>
            <pc:docMk/>
            <pc:sldMk cId="658201877" sldId="302"/>
            <ac:cxnSpMk id="25" creationId="{00000000-0000-0000-0000-000000000000}"/>
          </ac:cxnSpMkLst>
        </pc:cxnChg>
        <pc:cxnChg chg="mod">
          <ac:chgData name="Trúc Quỳnh Võ Thị" userId="d3a72b9751383f94" providerId="LiveId" clId="{AB9AC98E-B971-974C-B2DB-7EE6809CC640}" dt="2022-12-15T15:21:28.507" v="10" actId="14100"/>
          <ac:cxnSpMkLst>
            <pc:docMk/>
            <pc:sldMk cId="658201877" sldId="302"/>
            <ac:cxnSpMk id="26" creationId="{00000000-0000-0000-0000-000000000000}"/>
          </ac:cxnSpMkLst>
        </pc:cxnChg>
      </pc:sldChg>
      <pc:sldChg chg="modSp mod modAnim">
        <pc:chgData name="Trúc Quỳnh Võ Thị" userId="d3a72b9751383f94" providerId="LiveId" clId="{AB9AC98E-B971-974C-B2DB-7EE6809CC640}" dt="2022-12-15T16:29:47.835" v="827" actId="20577"/>
        <pc:sldMkLst>
          <pc:docMk/>
          <pc:sldMk cId="2275727840" sldId="314"/>
        </pc:sldMkLst>
        <pc:spChg chg="mod">
          <ac:chgData name="Trúc Quỳnh Võ Thị" userId="d3a72b9751383f94" providerId="LiveId" clId="{AB9AC98E-B971-974C-B2DB-7EE6809CC640}" dt="2022-12-15T16:29:47.835" v="827" actId="20577"/>
          <ac:spMkLst>
            <pc:docMk/>
            <pc:sldMk cId="2275727840" sldId="314"/>
            <ac:spMk id="9" creationId="{3985D3B7-A40A-4421-9C5F-777653C71BC7}"/>
          </ac:spMkLst>
        </pc:spChg>
      </pc:sldChg>
      <pc:sldChg chg="modSp mod">
        <pc:chgData name="Trúc Quỳnh Võ Thị" userId="d3a72b9751383f94" providerId="LiveId" clId="{AB9AC98E-B971-974C-B2DB-7EE6809CC640}" dt="2022-12-15T16:16:47.191" v="719" actId="20577"/>
        <pc:sldMkLst>
          <pc:docMk/>
          <pc:sldMk cId="387957963" sldId="330"/>
        </pc:sldMkLst>
        <pc:spChg chg="mod">
          <ac:chgData name="Trúc Quỳnh Võ Thị" userId="d3a72b9751383f94" providerId="LiveId" clId="{AB9AC98E-B971-974C-B2DB-7EE6809CC640}" dt="2022-12-15T16:16:47.191" v="719" actId="20577"/>
          <ac:spMkLst>
            <pc:docMk/>
            <pc:sldMk cId="387957963" sldId="330"/>
            <ac:spMk id="2" creationId="{00000000-0000-0000-0000-000000000000}"/>
          </ac:spMkLst>
        </pc:spChg>
      </pc:sldChg>
      <pc:sldChg chg="addSp delSp modSp add mod delAnim modAnim">
        <pc:chgData name="Trúc Quỳnh Võ Thị" userId="d3a72b9751383f94" providerId="LiveId" clId="{AB9AC98E-B971-974C-B2DB-7EE6809CC640}" dt="2022-12-15T15:35:39.629" v="136"/>
        <pc:sldMkLst>
          <pc:docMk/>
          <pc:sldMk cId="599705848" sldId="331"/>
        </pc:sldMkLst>
        <pc:spChg chg="add del mod">
          <ac:chgData name="Trúc Quỳnh Võ Thị" userId="d3a72b9751383f94" providerId="LiveId" clId="{AB9AC98E-B971-974C-B2DB-7EE6809CC640}" dt="2022-12-15T15:34:17.381" v="110" actId="478"/>
          <ac:spMkLst>
            <pc:docMk/>
            <pc:sldMk cId="599705848" sldId="331"/>
            <ac:spMk id="4" creationId="{1F8366EB-4F60-F0AF-3105-7BF801BE5718}"/>
          </ac:spMkLst>
        </pc:spChg>
        <pc:spChg chg="add mod">
          <ac:chgData name="Trúc Quỳnh Võ Thị" userId="d3a72b9751383f94" providerId="LiveId" clId="{AB9AC98E-B971-974C-B2DB-7EE6809CC640}" dt="2022-12-15T15:34:53.774" v="119" actId="1076"/>
          <ac:spMkLst>
            <pc:docMk/>
            <pc:sldMk cId="599705848" sldId="331"/>
            <ac:spMk id="7" creationId="{87749E9D-D4C2-0B2F-5E97-43986EE45383}"/>
          </ac:spMkLst>
        </pc:spChg>
        <pc:spChg chg="mod">
          <ac:chgData name="Trúc Quỳnh Võ Thị" userId="d3a72b9751383f94" providerId="LiveId" clId="{AB9AC98E-B971-974C-B2DB-7EE6809CC640}" dt="2022-12-15T15:31:33.861" v="90" actId="20577"/>
          <ac:spMkLst>
            <pc:docMk/>
            <pc:sldMk cId="599705848" sldId="331"/>
            <ac:spMk id="8" creationId="{00000000-0000-0000-0000-000000000000}"/>
          </ac:spMkLst>
        </pc:spChg>
        <pc:spChg chg="add mod">
          <ac:chgData name="Trúc Quỳnh Võ Thị" userId="d3a72b9751383f94" providerId="LiveId" clId="{AB9AC98E-B971-974C-B2DB-7EE6809CC640}" dt="2022-12-15T15:35:14.169" v="129" actId="1076"/>
          <ac:spMkLst>
            <pc:docMk/>
            <pc:sldMk cId="599705848" sldId="331"/>
            <ac:spMk id="9" creationId="{2085105C-A45C-BE2C-D6C4-53A94B2BDF1D}"/>
          </ac:spMkLst>
        </pc:spChg>
        <pc:spChg chg="add mod">
          <ac:chgData name="Trúc Quỳnh Võ Thị" userId="d3a72b9751383f94" providerId="LiveId" clId="{AB9AC98E-B971-974C-B2DB-7EE6809CC640}" dt="2022-12-15T15:35:19.254" v="130" actId="1076"/>
          <ac:spMkLst>
            <pc:docMk/>
            <pc:sldMk cId="599705848" sldId="331"/>
            <ac:spMk id="10" creationId="{0BDB9441-4463-40D6-E540-1D6353D6FF4F}"/>
          </ac:spMkLst>
        </pc:spChg>
        <pc:spChg chg="add mod">
          <ac:chgData name="Trúc Quỳnh Võ Thị" userId="d3a72b9751383f94" providerId="LiveId" clId="{AB9AC98E-B971-974C-B2DB-7EE6809CC640}" dt="2022-12-15T15:35:27.821" v="132" actId="1076"/>
          <ac:spMkLst>
            <pc:docMk/>
            <pc:sldMk cId="599705848" sldId="331"/>
            <ac:spMk id="11" creationId="{C52FB829-BBC2-B294-9930-F274BFE5C893}"/>
          </ac:spMkLst>
        </pc:spChg>
        <pc:spChg chg="mod">
          <ac:chgData name="Trúc Quỳnh Võ Thị" userId="d3a72b9751383f94" providerId="LiveId" clId="{AB9AC98E-B971-974C-B2DB-7EE6809CC640}" dt="2022-12-15T15:32:04.731" v="102" actId="20577"/>
          <ac:spMkLst>
            <pc:docMk/>
            <pc:sldMk cId="599705848" sldId="331"/>
            <ac:spMk id="12" creationId="{00000000-0000-0000-0000-000000000000}"/>
          </ac:spMkLst>
        </pc:spChg>
        <pc:spChg chg="add mod">
          <ac:chgData name="Trúc Quỳnh Võ Thị" userId="d3a72b9751383f94" providerId="LiveId" clId="{AB9AC98E-B971-974C-B2DB-7EE6809CC640}" dt="2022-12-15T15:35:32.306" v="134" actId="1076"/>
          <ac:spMkLst>
            <pc:docMk/>
            <pc:sldMk cId="599705848" sldId="331"/>
            <ac:spMk id="13" creationId="{19BB08CA-070B-F9C6-949B-0117ABD2C7D9}"/>
          </ac:spMkLst>
        </pc:spChg>
        <pc:spChg chg="mod">
          <ac:chgData name="Trúc Quỳnh Võ Thị" userId="d3a72b9751383f94" providerId="LiveId" clId="{AB9AC98E-B971-974C-B2DB-7EE6809CC640}" dt="2022-12-15T15:31:39.988" v="92" actId="20577"/>
          <ac:spMkLst>
            <pc:docMk/>
            <pc:sldMk cId="599705848" sldId="331"/>
            <ac:spMk id="17" creationId="{00000000-0000-0000-0000-000000000000}"/>
          </ac:spMkLst>
        </pc:spChg>
        <pc:picChg chg="del">
          <ac:chgData name="Trúc Quỳnh Võ Thị" userId="d3a72b9751383f94" providerId="LiveId" clId="{AB9AC98E-B971-974C-B2DB-7EE6809CC640}" dt="2022-12-15T15:33:36.633" v="103" actId="478"/>
          <ac:picMkLst>
            <pc:docMk/>
            <pc:sldMk cId="599705848" sldId="331"/>
            <ac:picMk id="2" creationId="{200A7168-5C66-135D-5E92-12ED5AA8C3B7}"/>
          </ac:picMkLst>
        </pc:picChg>
        <pc:picChg chg="add mod">
          <ac:chgData name="Trúc Quỳnh Võ Thị" userId="d3a72b9751383f94" providerId="LiveId" clId="{AB9AC98E-B971-974C-B2DB-7EE6809CC640}" dt="2022-12-15T15:34:27.655" v="111" actId="1076"/>
          <ac:picMkLst>
            <pc:docMk/>
            <pc:sldMk cId="599705848" sldId="331"/>
            <ac:picMk id="3" creationId="{DFB569AB-0E77-40D0-80CF-347D4C875C2E}"/>
          </ac:picMkLst>
        </pc:picChg>
        <pc:picChg chg="del">
          <ac:chgData name="Trúc Quỳnh Võ Thị" userId="d3a72b9751383f94" providerId="LiveId" clId="{AB9AC98E-B971-974C-B2DB-7EE6809CC640}" dt="2022-12-15T15:33:40.563" v="104" actId="478"/>
          <ac:picMkLst>
            <pc:docMk/>
            <pc:sldMk cId="599705848" sldId="331"/>
            <ac:picMk id="2050" creationId="{A0491C02-FCDE-AAFA-79BD-26538D588214}"/>
          </ac:picMkLst>
        </pc:picChg>
        <pc:picChg chg="del">
          <ac:chgData name="Trúc Quỳnh Võ Thị" userId="d3a72b9751383f94" providerId="LiveId" clId="{AB9AC98E-B971-974C-B2DB-7EE6809CC640}" dt="2022-12-15T15:33:40.563" v="104" actId="478"/>
          <ac:picMkLst>
            <pc:docMk/>
            <pc:sldMk cId="599705848" sldId="331"/>
            <ac:picMk id="2052" creationId="{851375D2-926C-FB0B-7900-0296B1213ACD}"/>
          </ac:picMkLst>
        </pc:picChg>
        <pc:picChg chg="del">
          <ac:chgData name="Trúc Quỳnh Võ Thị" userId="d3a72b9751383f94" providerId="LiveId" clId="{AB9AC98E-B971-974C-B2DB-7EE6809CC640}" dt="2022-12-15T15:33:40.563" v="104" actId="478"/>
          <ac:picMkLst>
            <pc:docMk/>
            <pc:sldMk cId="599705848" sldId="331"/>
            <ac:picMk id="2054" creationId="{1D8EA6DD-D9B9-741B-B829-D40AC863334E}"/>
          </ac:picMkLst>
        </pc:picChg>
      </pc:sldChg>
      <pc:sldChg chg="del">
        <pc:chgData name="Trúc Quỳnh Võ Thị" userId="d3a72b9751383f94" providerId="LiveId" clId="{AB9AC98E-B971-974C-B2DB-7EE6809CC640}" dt="2022-12-15T15:30:30.523" v="80" actId="2696"/>
        <pc:sldMkLst>
          <pc:docMk/>
          <pc:sldMk cId="1267404278" sldId="331"/>
        </pc:sldMkLst>
      </pc:sldChg>
      <pc:sldChg chg="del">
        <pc:chgData name="Trúc Quỳnh Võ Thị" userId="d3a72b9751383f94" providerId="LiveId" clId="{AB9AC98E-B971-974C-B2DB-7EE6809CC640}" dt="2022-12-15T15:30:30.798" v="81" actId="2696"/>
        <pc:sldMkLst>
          <pc:docMk/>
          <pc:sldMk cId="1042767525" sldId="332"/>
        </pc:sldMkLst>
      </pc:sldChg>
      <pc:sldChg chg="addSp delSp modSp add mod delAnim modAnim">
        <pc:chgData name="Trúc Quỳnh Võ Thị" userId="d3a72b9751383f94" providerId="LiveId" clId="{AB9AC98E-B971-974C-B2DB-7EE6809CC640}" dt="2022-12-15T15:42:48.877" v="230" actId="20577"/>
        <pc:sldMkLst>
          <pc:docMk/>
          <pc:sldMk cId="3708264232" sldId="332"/>
        </pc:sldMkLst>
        <pc:spChg chg="add mod">
          <ac:chgData name="Trúc Quỳnh Võ Thị" userId="d3a72b9751383f94" providerId="LiveId" clId="{AB9AC98E-B971-974C-B2DB-7EE6809CC640}" dt="2022-12-15T15:42:48.877" v="230" actId="20577"/>
          <ac:spMkLst>
            <pc:docMk/>
            <pc:sldMk cId="3708264232" sldId="332"/>
            <ac:spMk id="4" creationId="{A1107FD9-458A-6188-30BF-E89AB4F243E6}"/>
          </ac:spMkLst>
        </pc:spChg>
        <pc:spChg chg="add del">
          <ac:chgData name="Trúc Quỳnh Võ Thị" userId="d3a72b9751383f94" providerId="LiveId" clId="{AB9AC98E-B971-974C-B2DB-7EE6809CC640}" dt="2022-12-15T15:41:51.331" v="213" actId="478"/>
          <ac:spMkLst>
            <pc:docMk/>
            <pc:sldMk cId="3708264232" sldId="332"/>
            <ac:spMk id="6" creationId="{044A7238-9BEA-0891-8578-AEFAF002E8A1}"/>
          </ac:spMkLst>
        </pc:spChg>
        <pc:spChg chg="del">
          <ac:chgData name="Trúc Quỳnh Võ Thị" userId="d3a72b9751383f94" providerId="LiveId" clId="{AB9AC98E-B971-974C-B2DB-7EE6809CC640}" dt="2022-12-15T15:38:26.120" v="144" actId="478"/>
          <ac:spMkLst>
            <pc:docMk/>
            <pc:sldMk cId="3708264232" sldId="332"/>
            <ac:spMk id="7" creationId="{87749E9D-D4C2-0B2F-5E97-43986EE45383}"/>
          </ac:spMkLst>
        </pc:spChg>
        <pc:spChg chg="del">
          <ac:chgData name="Trúc Quỳnh Võ Thị" userId="d3a72b9751383f94" providerId="LiveId" clId="{AB9AC98E-B971-974C-B2DB-7EE6809CC640}" dt="2022-12-15T15:38:26.120" v="144" actId="478"/>
          <ac:spMkLst>
            <pc:docMk/>
            <pc:sldMk cId="3708264232" sldId="332"/>
            <ac:spMk id="9" creationId="{2085105C-A45C-BE2C-D6C4-53A94B2BDF1D}"/>
          </ac:spMkLst>
        </pc:spChg>
        <pc:spChg chg="del">
          <ac:chgData name="Trúc Quỳnh Võ Thị" userId="d3a72b9751383f94" providerId="LiveId" clId="{AB9AC98E-B971-974C-B2DB-7EE6809CC640}" dt="2022-12-15T15:38:26.120" v="144" actId="478"/>
          <ac:spMkLst>
            <pc:docMk/>
            <pc:sldMk cId="3708264232" sldId="332"/>
            <ac:spMk id="10" creationId="{0BDB9441-4463-40D6-E540-1D6353D6FF4F}"/>
          </ac:spMkLst>
        </pc:spChg>
        <pc:spChg chg="del">
          <ac:chgData name="Trúc Quỳnh Võ Thị" userId="d3a72b9751383f94" providerId="LiveId" clId="{AB9AC98E-B971-974C-B2DB-7EE6809CC640}" dt="2022-12-15T15:38:26.120" v="144" actId="478"/>
          <ac:spMkLst>
            <pc:docMk/>
            <pc:sldMk cId="3708264232" sldId="332"/>
            <ac:spMk id="11" creationId="{C52FB829-BBC2-B294-9930-F274BFE5C893}"/>
          </ac:spMkLst>
        </pc:spChg>
        <pc:spChg chg="mod">
          <ac:chgData name="Trúc Quỳnh Võ Thị" userId="d3a72b9751383f94" providerId="LiveId" clId="{AB9AC98E-B971-974C-B2DB-7EE6809CC640}" dt="2022-12-15T15:38:22.144" v="143" actId="20577"/>
          <ac:spMkLst>
            <pc:docMk/>
            <pc:sldMk cId="3708264232" sldId="332"/>
            <ac:spMk id="12" creationId="{00000000-0000-0000-0000-000000000000}"/>
          </ac:spMkLst>
        </pc:spChg>
        <pc:spChg chg="del">
          <ac:chgData name="Trúc Quỳnh Võ Thị" userId="d3a72b9751383f94" providerId="LiveId" clId="{AB9AC98E-B971-974C-B2DB-7EE6809CC640}" dt="2022-12-15T15:38:26.120" v="144" actId="478"/>
          <ac:spMkLst>
            <pc:docMk/>
            <pc:sldMk cId="3708264232" sldId="332"/>
            <ac:spMk id="13" creationId="{19BB08CA-070B-F9C6-949B-0117ABD2C7D9}"/>
          </ac:spMkLst>
        </pc:spChg>
        <pc:spChg chg="add mod">
          <ac:chgData name="Trúc Quỳnh Võ Thị" userId="d3a72b9751383f94" providerId="LiveId" clId="{AB9AC98E-B971-974C-B2DB-7EE6809CC640}" dt="2022-12-15T15:42:17.456" v="226" actId="20577"/>
          <ac:spMkLst>
            <pc:docMk/>
            <pc:sldMk cId="3708264232" sldId="332"/>
            <ac:spMk id="14" creationId="{4B356772-1C7D-6A73-18EB-C16EA908DB59}"/>
          </ac:spMkLst>
        </pc:spChg>
        <pc:spChg chg="mod">
          <ac:chgData name="Trúc Quỳnh Võ Thị" userId="d3a72b9751383f94" providerId="LiveId" clId="{AB9AC98E-B971-974C-B2DB-7EE6809CC640}" dt="2022-12-15T15:38:13.575" v="139" actId="20577"/>
          <ac:spMkLst>
            <pc:docMk/>
            <pc:sldMk cId="3708264232" sldId="332"/>
            <ac:spMk id="17" creationId="{00000000-0000-0000-0000-000000000000}"/>
          </ac:spMkLst>
        </pc:spChg>
        <pc:picChg chg="del">
          <ac:chgData name="Trúc Quỳnh Võ Thị" userId="d3a72b9751383f94" providerId="LiveId" clId="{AB9AC98E-B971-974C-B2DB-7EE6809CC640}" dt="2022-12-15T15:38:26.120" v="144" actId="478"/>
          <ac:picMkLst>
            <pc:docMk/>
            <pc:sldMk cId="3708264232" sldId="332"/>
            <ac:picMk id="3" creationId="{DFB569AB-0E77-40D0-80CF-347D4C875C2E}"/>
          </ac:picMkLst>
        </pc:picChg>
      </pc:sldChg>
      <pc:sldChg chg="add del">
        <pc:chgData name="Trúc Quỳnh Võ Thị" userId="d3a72b9751383f94" providerId="LiveId" clId="{AB9AC98E-B971-974C-B2DB-7EE6809CC640}" dt="2022-12-15T15:31:24.244" v="84" actId="2696"/>
        <pc:sldMkLst>
          <pc:docMk/>
          <pc:sldMk cId="1598477191" sldId="333"/>
        </pc:sldMkLst>
      </pc:sldChg>
      <pc:sldChg chg="addSp delSp modSp add mod delAnim modAnim">
        <pc:chgData name="Trúc Quỳnh Võ Thị" userId="d3a72b9751383f94" providerId="LiveId" clId="{AB9AC98E-B971-974C-B2DB-7EE6809CC640}" dt="2022-12-15T15:49:27.338" v="332" actId="1037"/>
        <pc:sldMkLst>
          <pc:docMk/>
          <pc:sldMk cId="3900017705" sldId="333"/>
        </pc:sldMkLst>
        <pc:spChg chg="del mod">
          <ac:chgData name="Trúc Quỳnh Võ Thị" userId="d3a72b9751383f94" providerId="LiveId" clId="{AB9AC98E-B971-974C-B2DB-7EE6809CC640}" dt="2022-12-15T15:44:49.207" v="251" actId="478"/>
          <ac:spMkLst>
            <pc:docMk/>
            <pc:sldMk cId="3900017705" sldId="333"/>
            <ac:spMk id="4" creationId="{A1107FD9-458A-6188-30BF-E89AB4F243E6}"/>
          </ac:spMkLst>
        </pc:spChg>
        <pc:spChg chg="add del mod">
          <ac:chgData name="Trúc Quỳnh Võ Thị" userId="d3a72b9751383f94" providerId="LiveId" clId="{AB9AC98E-B971-974C-B2DB-7EE6809CC640}" dt="2022-12-15T15:46:58.101" v="291"/>
          <ac:spMkLst>
            <pc:docMk/>
            <pc:sldMk cId="3900017705" sldId="333"/>
            <ac:spMk id="6" creationId="{4F55DF78-7E96-1834-163C-E9DC4EAC7D80}"/>
          </ac:spMkLst>
        </pc:spChg>
        <pc:spChg chg="mod">
          <ac:chgData name="Trúc Quỳnh Võ Thị" userId="d3a72b9751383f94" providerId="LiveId" clId="{AB9AC98E-B971-974C-B2DB-7EE6809CC640}" dt="2022-12-15T15:43:32.139" v="238" actId="20577"/>
          <ac:spMkLst>
            <pc:docMk/>
            <pc:sldMk cId="3900017705" sldId="333"/>
            <ac:spMk id="8" creationId="{00000000-0000-0000-0000-000000000000}"/>
          </ac:spMkLst>
        </pc:spChg>
        <pc:spChg chg="add mod">
          <ac:chgData name="Trúc Quỳnh Võ Thị" userId="d3a72b9751383f94" providerId="LiveId" clId="{AB9AC98E-B971-974C-B2DB-7EE6809CC640}" dt="2022-12-15T15:49:27.338" v="332" actId="1037"/>
          <ac:spMkLst>
            <pc:docMk/>
            <pc:sldMk cId="3900017705" sldId="333"/>
            <ac:spMk id="9" creationId="{C8774DB2-892E-BB13-BD7A-AC92666EB047}"/>
          </ac:spMkLst>
        </pc:spChg>
        <pc:spChg chg="add mod">
          <ac:chgData name="Trúc Quỳnh Võ Thị" userId="d3a72b9751383f94" providerId="LiveId" clId="{AB9AC98E-B971-974C-B2DB-7EE6809CC640}" dt="2022-12-15T15:49:27.338" v="332" actId="1037"/>
          <ac:spMkLst>
            <pc:docMk/>
            <pc:sldMk cId="3900017705" sldId="333"/>
            <ac:spMk id="10" creationId="{440DEE0D-D160-585F-ABA3-0C298616026F}"/>
          </ac:spMkLst>
        </pc:spChg>
        <pc:spChg chg="mod">
          <ac:chgData name="Trúc Quỳnh Võ Thị" userId="d3a72b9751383f94" providerId="LiveId" clId="{AB9AC98E-B971-974C-B2DB-7EE6809CC640}" dt="2022-12-15T15:44:04.493" v="247" actId="20577"/>
          <ac:spMkLst>
            <pc:docMk/>
            <pc:sldMk cId="3900017705" sldId="333"/>
            <ac:spMk id="12" creationId="{00000000-0000-0000-0000-000000000000}"/>
          </ac:spMkLst>
        </pc:spChg>
        <pc:spChg chg="del">
          <ac:chgData name="Trúc Quỳnh Võ Thị" userId="d3a72b9751383f94" providerId="LiveId" clId="{AB9AC98E-B971-974C-B2DB-7EE6809CC640}" dt="2022-12-15T15:44:08.528" v="248" actId="478"/>
          <ac:spMkLst>
            <pc:docMk/>
            <pc:sldMk cId="3900017705" sldId="333"/>
            <ac:spMk id="14" creationId="{4B356772-1C7D-6A73-18EB-C16EA908DB59}"/>
          </ac:spMkLst>
        </pc:spChg>
        <pc:spChg chg="mod">
          <ac:chgData name="Trúc Quỳnh Võ Thị" userId="d3a72b9751383f94" providerId="LiveId" clId="{AB9AC98E-B971-974C-B2DB-7EE6809CC640}" dt="2022-12-15T15:43:35.744" v="240" actId="20577"/>
          <ac:spMkLst>
            <pc:docMk/>
            <pc:sldMk cId="3900017705" sldId="333"/>
            <ac:spMk id="17" creationId="{00000000-0000-0000-0000-000000000000}"/>
          </ac:spMkLst>
        </pc:spChg>
        <pc:graphicFrameChg chg="add mod modGraphic">
          <ac:chgData name="Trúc Quỳnh Võ Thị" userId="d3a72b9751383f94" providerId="LiveId" clId="{AB9AC98E-B971-974C-B2DB-7EE6809CC640}" dt="2022-12-15T15:49:27.338" v="332" actId="1037"/>
          <ac:graphicFrameMkLst>
            <pc:docMk/>
            <pc:sldMk cId="3900017705" sldId="333"/>
            <ac:graphicFrameMk id="3" creationId="{9A98C277-AA96-99F0-D423-47FAC4949ABA}"/>
          </ac:graphicFrameMkLst>
        </pc:graphicFrameChg>
        <pc:picChg chg="add mod">
          <ac:chgData name="Trúc Quỳnh Võ Thị" userId="d3a72b9751383f94" providerId="LiveId" clId="{AB9AC98E-B971-974C-B2DB-7EE6809CC640}" dt="2022-12-15T15:48:34.470" v="316" actId="1076"/>
          <ac:picMkLst>
            <pc:docMk/>
            <pc:sldMk cId="3900017705" sldId="333"/>
            <ac:picMk id="2" creationId="{4053EC02-663D-05E3-8CD2-BDAF41024898}"/>
          </ac:picMkLst>
        </pc:picChg>
      </pc:sldChg>
      <pc:sldChg chg="del">
        <pc:chgData name="Trúc Quỳnh Võ Thị" userId="d3a72b9751383f94" providerId="LiveId" clId="{AB9AC98E-B971-974C-B2DB-7EE6809CC640}" dt="2022-12-15T15:31:25.284" v="85" actId="2696"/>
        <pc:sldMkLst>
          <pc:docMk/>
          <pc:sldMk cId="2130355887" sldId="334"/>
        </pc:sldMkLst>
      </pc:sldChg>
      <pc:sldChg chg="addSp delSp modSp add mod delAnim">
        <pc:chgData name="Trúc Quỳnh Võ Thị" userId="d3a72b9751383f94" providerId="LiveId" clId="{AB9AC98E-B971-974C-B2DB-7EE6809CC640}" dt="2022-12-15T17:21:27.901" v="979" actId="1076"/>
        <pc:sldMkLst>
          <pc:docMk/>
          <pc:sldMk cId="3639105708" sldId="334"/>
        </pc:sldMkLst>
        <pc:spChg chg="add mod">
          <ac:chgData name="Trúc Quỳnh Võ Thị" userId="d3a72b9751383f94" providerId="LiveId" clId="{AB9AC98E-B971-974C-B2DB-7EE6809CC640}" dt="2022-12-15T17:21:16.851" v="973" actId="1076"/>
          <ac:spMkLst>
            <pc:docMk/>
            <pc:sldMk cId="3639105708" sldId="334"/>
            <ac:spMk id="4" creationId="{4496557B-83A7-8385-922D-B76CA28DD124}"/>
          </ac:spMkLst>
        </pc:spChg>
        <pc:spChg chg="add del mod">
          <ac:chgData name="Trúc Quỳnh Võ Thị" userId="d3a72b9751383f94" providerId="LiveId" clId="{AB9AC98E-B971-974C-B2DB-7EE6809CC640}" dt="2022-12-15T16:11:01.308" v="708"/>
          <ac:spMkLst>
            <pc:docMk/>
            <pc:sldMk cId="3639105708" sldId="334"/>
            <ac:spMk id="6" creationId="{4A7764BB-981A-4C66-D418-384C97B5D931}"/>
          </ac:spMkLst>
        </pc:spChg>
        <pc:spChg chg="add del mod">
          <ac:chgData name="Trúc Quỳnh Võ Thị" userId="d3a72b9751383f94" providerId="LiveId" clId="{AB9AC98E-B971-974C-B2DB-7EE6809CC640}" dt="2022-12-15T17:21:17.452" v="975"/>
          <ac:spMkLst>
            <pc:docMk/>
            <pc:sldMk cId="3639105708" sldId="334"/>
            <ac:spMk id="7" creationId="{1E456769-C10B-FA06-835B-D867231485F1}"/>
          </ac:spMkLst>
        </pc:spChg>
        <pc:spChg chg="del">
          <ac:chgData name="Trúc Quỳnh Võ Thị" userId="d3a72b9751383f94" providerId="LiveId" clId="{AB9AC98E-B971-974C-B2DB-7EE6809CC640}" dt="2022-12-15T16:02:48.202" v="355" actId="478"/>
          <ac:spMkLst>
            <pc:docMk/>
            <pc:sldMk cId="3639105708" sldId="334"/>
            <ac:spMk id="9" creationId="{C8774DB2-892E-BB13-BD7A-AC92666EB047}"/>
          </ac:spMkLst>
        </pc:spChg>
        <pc:spChg chg="del">
          <ac:chgData name="Trúc Quỳnh Võ Thị" userId="d3a72b9751383f94" providerId="LiveId" clId="{AB9AC98E-B971-974C-B2DB-7EE6809CC640}" dt="2022-12-15T16:02:48.202" v="355" actId="478"/>
          <ac:spMkLst>
            <pc:docMk/>
            <pc:sldMk cId="3639105708" sldId="334"/>
            <ac:spMk id="10" creationId="{440DEE0D-D160-585F-ABA3-0C298616026F}"/>
          </ac:spMkLst>
        </pc:spChg>
        <pc:spChg chg="mod">
          <ac:chgData name="Trúc Quỳnh Võ Thị" userId="d3a72b9751383f94" providerId="LiveId" clId="{AB9AC98E-B971-974C-B2DB-7EE6809CC640}" dt="2022-12-15T17:20:05.620" v="839" actId="14100"/>
          <ac:spMkLst>
            <pc:docMk/>
            <pc:sldMk cId="3639105708" sldId="334"/>
            <ac:spMk id="12" creationId="{00000000-0000-0000-0000-000000000000}"/>
          </ac:spMkLst>
        </pc:spChg>
        <pc:spChg chg="mod">
          <ac:chgData name="Trúc Quỳnh Võ Thị" userId="d3a72b9751383f94" providerId="LiveId" clId="{AB9AC98E-B971-974C-B2DB-7EE6809CC640}" dt="2022-12-15T15:55:59.643" v="335" actId="20577"/>
          <ac:spMkLst>
            <pc:docMk/>
            <pc:sldMk cId="3639105708" sldId="334"/>
            <ac:spMk id="17" creationId="{00000000-0000-0000-0000-000000000000}"/>
          </ac:spMkLst>
        </pc:spChg>
        <pc:graphicFrameChg chg="del">
          <ac:chgData name="Trúc Quỳnh Võ Thị" userId="d3a72b9751383f94" providerId="LiveId" clId="{AB9AC98E-B971-974C-B2DB-7EE6809CC640}" dt="2022-12-15T16:02:48.202" v="355" actId="478"/>
          <ac:graphicFrameMkLst>
            <pc:docMk/>
            <pc:sldMk cId="3639105708" sldId="334"/>
            <ac:graphicFrameMk id="3" creationId="{9A98C277-AA96-99F0-D423-47FAC4949ABA}"/>
          </ac:graphicFrameMkLst>
        </pc:graphicFrameChg>
        <pc:picChg chg="del">
          <ac:chgData name="Trúc Quỳnh Võ Thị" userId="d3a72b9751383f94" providerId="LiveId" clId="{AB9AC98E-B971-974C-B2DB-7EE6809CC640}" dt="2022-12-15T16:03:44.881" v="360" actId="478"/>
          <ac:picMkLst>
            <pc:docMk/>
            <pc:sldMk cId="3639105708" sldId="334"/>
            <ac:picMk id="2" creationId="{4053EC02-663D-05E3-8CD2-BDAF41024898}"/>
          </ac:picMkLst>
        </pc:picChg>
        <pc:picChg chg="add mod">
          <ac:chgData name="Trúc Quỳnh Võ Thị" userId="d3a72b9751383f94" providerId="LiveId" clId="{AB9AC98E-B971-974C-B2DB-7EE6809CC640}" dt="2022-12-15T17:21:27.901" v="979" actId="1076"/>
          <ac:picMkLst>
            <pc:docMk/>
            <pc:sldMk cId="3639105708" sldId="334"/>
            <ac:picMk id="4098" creationId="{C7A61024-0B1B-FDA1-C679-C5DF7B6181E7}"/>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11/30/2023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1365620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454394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2838790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871329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33272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2009146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044175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2608549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436553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11/30/2023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11/30/2023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87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11/30/2023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0.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0.pn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0.pn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0"/>
            <a:ext cx="12044464" cy="6858000"/>
          </a:xfrm>
          <a:prstGeom prst="rect">
            <a:avLst/>
          </a:prstGeom>
        </p:spPr>
      </p:pic>
      <p:sp>
        <p:nvSpPr>
          <p:cNvPr id="5" name="TextBox 4"/>
          <p:cNvSpPr txBox="1"/>
          <p:nvPr/>
        </p:nvSpPr>
        <p:spPr>
          <a:xfrm>
            <a:off x="262646" y="291366"/>
            <a:ext cx="7976681" cy="830997"/>
          </a:xfrm>
          <a:prstGeom prst="rect">
            <a:avLst/>
          </a:prstGeom>
          <a:noFill/>
        </p:spPr>
        <p:txBody>
          <a:bodyPr wrap="square" rtlCol="0">
            <a:spAutoFit/>
          </a:bodyPr>
          <a:lstStyle/>
          <a:p>
            <a:r>
              <a:rPr lang="en-US" sz="4800" b="1" dirty="0" smtClean="0">
                <a:solidFill>
                  <a:srgbClr val="CC3300"/>
                </a:solidFill>
                <a:latin typeface="Bookman Old Style" panose="02050604050505020204" pitchFamily="18" charset="0"/>
              </a:rPr>
              <a:t>HELLO EVERYONE !!!</a:t>
            </a:r>
            <a:endParaRPr lang="en-US" sz="4800" b="1" dirty="0">
              <a:solidFill>
                <a:srgbClr val="CC3300"/>
              </a:solidFill>
              <a:latin typeface="Bookman Old Style" panose="02050604050505020204" pitchFamily="18" charset="0"/>
            </a:endParaRPr>
          </a:p>
        </p:txBody>
      </p:sp>
      <p:sp>
        <p:nvSpPr>
          <p:cNvPr id="6" name="TextBox 5"/>
          <p:cNvSpPr txBox="1"/>
          <p:nvPr/>
        </p:nvSpPr>
        <p:spPr>
          <a:xfrm>
            <a:off x="578795" y="1486418"/>
            <a:ext cx="4280171" cy="1200329"/>
          </a:xfrm>
          <a:prstGeom prst="rect">
            <a:avLst/>
          </a:prstGeom>
          <a:noFill/>
        </p:spPr>
        <p:txBody>
          <a:bodyPr wrap="square" rtlCol="0">
            <a:spAutoFit/>
          </a:bodyPr>
          <a:lstStyle/>
          <a:p>
            <a:r>
              <a:rPr lang="en-US" sz="7200" b="1" dirty="0">
                <a:solidFill>
                  <a:srgbClr val="0070C0"/>
                </a:solidFill>
                <a:latin typeface="Bauhaus 93" panose="04030905020B02020C02" pitchFamily="82" charset="0"/>
              </a:rPr>
              <a:t>E</a:t>
            </a:r>
            <a:r>
              <a:rPr lang="en-US" sz="7200" b="1" dirty="0" smtClean="0">
                <a:solidFill>
                  <a:srgbClr val="0070C0"/>
                </a:solidFill>
                <a:latin typeface="Bauhaus 93" panose="04030905020B02020C02" pitchFamily="82" charset="0"/>
              </a:rPr>
              <a:t>NGLISH 8</a:t>
            </a:r>
            <a:endParaRPr lang="en-US" sz="7200" b="1" dirty="0">
              <a:solidFill>
                <a:srgbClr val="0070C0"/>
              </a:solidFill>
              <a:latin typeface="Bauhaus 93" panose="04030905020B02020C02" pitchFamily="82" charset="0"/>
            </a:endParaRPr>
          </a:p>
        </p:txBody>
      </p:sp>
    </p:spTree>
    <p:extLst>
      <p:ext uri="{BB962C8B-B14F-4D97-AF65-F5344CB8AC3E}">
        <p14:creationId xmlns:p14="http://schemas.microsoft.com/office/powerpoint/2010/main" val="4228715198"/>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42544" y="1009603"/>
            <a:ext cx="10808649"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﻿Look at the list below. Put the ideas about online learning in the correct columns.</a:t>
            </a:r>
          </a:p>
        </p:txBody>
      </p:sp>
      <p:sp>
        <p:nvSpPr>
          <p:cNvPr id="16" name="Rounded Rectangle 15"/>
          <p:cNvSpPr/>
          <p:nvPr/>
        </p:nvSpPr>
        <p:spPr>
          <a:xfrm>
            <a:off x="508332" y="989133"/>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61117" y="886493"/>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4</a:t>
            </a:r>
            <a:endParaRPr lang="en-US" sz="4000" b="1" dirty="0">
              <a:solidFill>
                <a:schemeClr val="bg1"/>
              </a:solidFill>
              <a:latin typeface="Myriad Pro" pitchFamily="34" charset="0"/>
            </a:endParaRPr>
          </a:p>
        </p:txBody>
      </p:sp>
      <p:sp>
        <p:nvSpPr>
          <p:cNvPr id="8" name="TextBox 7"/>
          <p:cNvSpPr txBox="1"/>
          <p:nvPr/>
        </p:nvSpPr>
        <p:spPr>
          <a:xfrm>
            <a:off x="508332" y="93740"/>
            <a:ext cx="2607007" cy="584775"/>
          </a:xfrm>
          <a:prstGeom prst="rect">
            <a:avLst/>
          </a:prstGeom>
          <a:solidFill>
            <a:srgbClr val="F7A5A5"/>
          </a:solidFill>
          <a:effectLst/>
        </p:spPr>
        <p:txBody>
          <a:bodyPr wrap="square" rtlCol="0">
            <a:spAutoFit/>
          </a:bodyPr>
          <a:lstStyle/>
          <a:p>
            <a:r>
              <a:rPr lang="en-US" sz="3200" b="1" dirty="0" smtClean="0">
                <a:effectLst>
                  <a:glow rad="88900">
                    <a:schemeClr val="bg1"/>
                  </a:glow>
                </a:effectLst>
                <a:latin typeface="Arial" panose="020B0604020202020204" pitchFamily="34" charset="0"/>
                <a:cs typeface="Arial" panose="020B0604020202020204" pitchFamily="34" charset="0"/>
              </a:rPr>
              <a:t>II. WRITING</a:t>
            </a:r>
            <a:endParaRPr lang="en-US" sz="3200" b="1" dirty="0">
              <a:effectLst>
                <a:glow rad="88900">
                  <a:schemeClr val="bg1"/>
                </a:glow>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0F81E5D-63E9-79F4-870D-A2B5D3C2E832}"/>
              </a:ext>
            </a:extLst>
          </p:cNvPr>
          <p:cNvSpPr txBox="1"/>
          <p:nvPr/>
        </p:nvSpPr>
        <p:spPr>
          <a:xfrm>
            <a:off x="950179" y="-1281814"/>
            <a:ext cx="184731" cy="369332"/>
          </a:xfrm>
          <a:prstGeom prst="rect">
            <a:avLst/>
          </a:prstGeom>
          <a:noFill/>
        </p:spPr>
        <p:txBody>
          <a:bodyPr wrap="none" rtlCol="0">
            <a:spAutoFit/>
          </a:bodyPr>
          <a:lstStyle/>
          <a:p>
            <a:endParaRPr lang="en-VN" dirty="0"/>
          </a:p>
        </p:txBody>
      </p:sp>
      <p:graphicFrame>
        <p:nvGraphicFramePr>
          <p:cNvPr id="3" name="Bảng 3">
            <a:extLst>
              <a:ext uri="{FF2B5EF4-FFF2-40B4-BE49-F238E27FC236}">
                <a16:creationId xmlns:a16="http://schemas.microsoft.com/office/drawing/2014/main" id="{9A98C277-AA96-99F0-D423-47FAC4949ABA}"/>
              </a:ext>
            </a:extLst>
          </p:cNvPr>
          <p:cNvGraphicFramePr>
            <a:graphicFrameLocks noGrp="1"/>
          </p:cNvGraphicFramePr>
          <p:nvPr>
            <p:extLst>
              <p:ext uri="{D42A27DB-BD31-4B8C-83A1-F6EECF244321}">
                <p14:modId xmlns:p14="http://schemas.microsoft.com/office/powerpoint/2010/main" val="2921824006"/>
              </p:ext>
            </p:extLst>
          </p:nvPr>
        </p:nvGraphicFramePr>
        <p:xfrm>
          <a:off x="4929932" y="2319125"/>
          <a:ext cx="7103627" cy="3598718"/>
        </p:xfrm>
        <a:graphic>
          <a:graphicData uri="http://schemas.openxmlformats.org/drawingml/2006/table">
            <a:tbl>
              <a:tblPr/>
              <a:tblGrid>
                <a:gridCol w="3013776">
                  <a:extLst>
                    <a:ext uri="{9D8B030D-6E8A-4147-A177-3AD203B41FA5}">
                      <a16:colId xmlns:a16="http://schemas.microsoft.com/office/drawing/2014/main" val="809260382"/>
                    </a:ext>
                  </a:extLst>
                </a:gridCol>
                <a:gridCol w="4089851">
                  <a:extLst>
                    <a:ext uri="{9D8B030D-6E8A-4147-A177-3AD203B41FA5}">
                      <a16:colId xmlns:a16="http://schemas.microsoft.com/office/drawing/2014/main" val="3195512827"/>
                    </a:ext>
                  </a:extLst>
                </a:gridCol>
              </a:tblGrid>
              <a:tr h="478890">
                <a:tc>
                  <a:txBody>
                    <a:bodyPr/>
                    <a:lstStyle/>
                    <a:p>
                      <a:pPr algn="ctr"/>
                      <a:r>
                        <a:rPr lang="vi-VN" sz="2400" b="1" i="0" dirty="0">
                          <a:solidFill>
                            <a:srgbClr val="242021"/>
                          </a:solidFill>
                          <a:effectLst/>
                          <a:latin typeface="Arial" panose="020B0604020202020204" pitchFamily="34" charset="0"/>
                          <a:cs typeface="Arial" panose="020B0604020202020204" pitchFamily="34" charset="0"/>
                        </a:rPr>
                        <a:t>ADVANTAGES </a:t>
                      </a:r>
                      <a:endParaRPr lang="vi-VN" sz="2400" b="1" dirty="0">
                        <a:effectLst/>
                        <a:latin typeface="Arial" panose="020B0604020202020204" pitchFamily="34" charset="0"/>
                        <a:cs typeface="Arial" panose="020B0604020202020204" pitchFamily="34" charset="0"/>
                      </a:endParaRPr>
                    </a:p>
                  </a:txBody>
                  <a:tcPr anchor="ctr">
                    <a:lnL w="12700" cap="flat" cmpd="sng" algn="ctr">
                      <a:solidFill>
                        <a:srgbClr val="EF4B66"/>
                      </a:solidFill>
                      <a:prstDash val="solid"/>
                      <a:round/>
                      <a:headEnd type="none" w="med" len="med"/>
                      <a:tailEnd type="none" w="med" len="med"/>
                    </a:lnL>
                    <a:lnR w="12700" cap="flat" cmpd="sng" algn="ctr">
                      <a:solidFill>
                        <a:srgbClr val="EF4B66"/>
                      </a:solidFill>
                      <a:prstDash val="solid"/>
                      <a:round/>
                      <a:headEnd type="none" w="med" len="med"/>
                      <a:tailEnd type="none" w="med" len="med"/>
                    </a:lnR>
                    <a:lnT w="12700" cap="flat" cmpd="sng" algn="ctr">
                      <a:solidFill>
                        <a:srgbClr val="EF4B66"/>
                      </a:solidFill>
                      <a:prstDash val="solid"/>
                      <a:round/>
                      <a:headEnd type="none" w="med" len="med"/>
                      <a:tailEnd type="none" w="med" len="med"/>
                    </a:lnT>
                    <a:lnB w="12700" cap="flat" cmpd="sng" algn="ctr">
                      <a:solidFill>
                        <a:srgbClr val="EF4B66"/>
                      </a:solidFill>
                      <a:prstDash val="solid"/>
                      <a:round/>
                      <a:headEnd type="none" w="med" len="med"/>
                      <a:tailEnd type="none" w="med" len="med"/>
                    </a:lnB>
                    <a:solidFill>
                      <a:srgbClr val="FBCDCD"/>
                    </a:solidFill>
                  </a:tcPr>
                </a:tc>
                <a:tc>
                  <a:txBody>
                    <a:bodyPr/>
                    <a:lstStyle/>
                    <a:p>
                      <a:pPr algn="ctr"/>
                      <a:r>
                        <a:rPr lang="vi-VN" sz="2400" b="1" i="0" dirty="0">
                          <a:solidFill>
                            <a:srgbClr val="242021"/>
                          </a:solidFill>
                          <a:effectLst/>
                          <a:latin typeface="Arial" panose="020B0604020202020204" pitchFamily="34" charset="0"/>
                          <a:cs typeface="Arial" panose="020B0604020202020204" pitchFamily="34" charset="0"/>
                        </a:rPr>
                        <a:t>DISADVANTAGES</a:t>
                      </a:r>
                      <a:endParaRPr lang="vi-VN" sz="2400" b="1" dirty="0">
                        <a:effectLst/>
                        <a:latin typeface="Arial" panose="020B0604020202020204" pitchFamily="34" charset="0"/>
                        <a:cs typeface="Arial" panose="020B0604020202020204" pitchFamily="34" charset="0"/>
                      </a:endParaRPr>
                    </a:p>
                  </a:txBody>
                  <a:tcPr anchor="ctr">
                    <a:lnL w="12700" cap="flat" cmpd="sng" algn="ctr">
                      <a:solidFill>
                        <a:srgbClr val="EF4B66"/>
                      </a:solidFill>
                      <a:prstDash val="solid"/>
                      <a:round/>
                      <a:headEnd type="none" w="med" len="med"/>
                      <a:tailEnd type="none" w="med" len="med"/>
                    </a:lnL>
                    <a:lnR w="12700" cap="flat" cmpd="sng" algn="ctr">
                      <a:solidFill>
                        <a:srgbClr val="EF4B66"/>
                      </a:solidFill>
                      <a:prstDash val="solid"/>
                      <a:round/>
                      <a:headEnd type="none" w="med" len="med"/>
                      <a:tailEnd type="none" w="med" len="med"/>
                    </a:lnR>
                    <a:lnT w="12700" cap="flat" cmpd="sng" algn="ctr">
                      <a:solidFill>
                        <a:srgbClr val="EF4B66"/>
                      </a:solidFill>
                      <a:prstDash val="solid"/>
                      <a:round/>
                      <a:headEnd type="none" w="med" len="med"/>
                      <a:tailEnd type="none" w="med" len="med"/>
                    </a:lnT>
                    <a:lnB w="12700" cap="flat" cmpd="sng" algn="ctr">
                      <a:solidFill>
                        <a:srgbClr val="EF4B66"/>
                      </a:solidFill>
                      <a:prstDash val="solid"/>
                      <a:round/>
                      <a:headEnd type="none" w="med" len="med"/>
                      <a:tailEnd type="none" w="med" len="med"/>
                    </a:lnB>
                    <a:solidFill>
                      <a:srgbClr val="FBCDCD"/>
                    </a:solidFill>
                  </a:tcPr>
                </a:tc>
                <a:extLst>
                  <a:ext uri="{0D108BD9-81ED-4DB2-BD59-A6C34878D82A}">
                    <a16:rowId xmlns:a16="http://schemas.microsoft.com/office/drawing/2014/main" val="1202720813"/>
                  </a:ext>
                </a:extLst>
              </a:tr>
              <a:tr h="3119828">
                <a:tc>
                  <a:txBody>
                    <a:bodyPr/>
                    <a:lstStyle/>
                    <a:p>
                      <a:endParaRPr lang="en-US" sz="2400" dirty="0">
                        <a:effectLst/>
                        <a:latin typeface="Arial" panose="020B0604020202020204" pitchFamily="34" charset="0"/>
                        <a:cs typeface="Arial" panose="020B0604020202020204" pitchFamily="34" charset="0"/>
                      </a:endParaRPr>
                    </a:p>
                  </a:txBody>
                  <a:tcPr anchor="ctr">
                    <a:lnL w="12700" cap="flat" cmpd="sng" algn="ctr">
                      <a:solidFill>
                        <a:srgbClr val="EF4B66"/>
                      </a:solidFill>
                      <a:prstDash val="solid"/>
                      <a:round/>
                      <a:headEnd type="none" w="med" len="med"/>
                      <a:tailEnd type="none" w="med" len="med"/>
                    </a:lnL>
                    <a:lnR w="12700" cap="flat" cmpd="sng" algn="ctr">
                      <a:solidFill>
                        <a:srgbClr val="EF4B66"/>
                      </a:solidFill>
                      <a:prstDash val="solid"/>
                      <a:round/>
                      <a:headEnd type="none" w="med" len="med"/>
                      <a:tailEnd type="none" w="med" len="med"/>
                    </a:lnR>
                    <a:lnT w="12700" cap="flat" cmpd="sng" algn="ctr">
                      <a:solidFill>
                        <a:srgbClr val="EF4B66"/>
                      </a:solidFill>
                      <a:prstDash val="solid"/>
                      <a:round/>
                      <a:headEnd type="none" w="med" len="med"/>
                      <a:tailEnd type="none" w="med" len="med"/>
                    </a:lnT>
                    <a:lnB w="12700" cap="flat" cmpd="sng" algn="ctr">
                      <a:solidFill>
                        <a:srgbClr val="EF4B66"/>
                      </a:solidFill>
                      <a:prstDash val="solid"/>
                      <a:round/>
                      <a:headEnd type="none" w="med" len="med"/>
                      <a:tailEnd type="none" w="med" len="med"/>
                    </a:lnB>
                  </a:tcPr>
                </a:tc>
                <a:tc>
                  <a:txBody>
                    <a:bodyPr/>
                    <a:lstStyle/>
                    <a:p>
                      <a:endParaRPr lang="en-US" sz="2400" dirty="0">
                        <a:effectLst/>
                        <a:latin typeface="Arial" panose="020B0604020202020204" pitchFamily="34" charset="0"/>
                        <a:cs typeface="Arial" panose="020B0604020202020204" pitchFamily="34" charset="0"/>
                      </a:endParaRPr>
                    </a:p>
                  </a:txBody>
                  <a:tcPr anchor="ctr">
                    <a:lnL w="12700" cap="flat" cmpd="sng" algn="ctr">
                      <a:solidFill>
                        <a:srgbClr val="EF4B66"/>
                      </a:solidFill>
                      <a:prstDash val="solid"/>
                      <a:round/>
                      <a:headEnd type="none" w="med" len="med"/>
                      <a:tailEnd type="none" w="med" len="med"/>
                    </a:lnL>
                    <a:lnR w="12700" cap="flat" cmpd="sng" algn="ctr">
                      <a:solidFill>
                        <a:srgbClr val="EF4B66"/>
                      </a:solidFill>
                      <a:prstDash val="solid"/>
                      <a:round/>
                      <a:headEnd type="none" w="med" len="med"/>
                      <a:tailEnd type="none" w="med" len="med"/>
                    </a:lnR>
                    <a:lnT w="12700" cap="flat" cmpd="sng" algn="ctr">
                      <a:solidFill>
                        <a:srgbClr val="EF4B66"/>
                      </a:solidFill>
                      <a:prstDash val="solid"/>
                      <a:round/>
                      <a:headEnd type="none" w="med" len="med"/>
                      <a:tailEnd type="none" w="med" len="med"/>
                    </a:lnT>
                    <a:lnB w="12700" cap="flat" cmpd="sng" algn="ctr">
                      <a:solidFill>
                        <a:srgbClr val="EF4B66"/>
                      </a:solidFill>
                      <a:prstDash val="solid"/>
                      <a:round/>
                      <a:headEnd type="none" w="med" len="med"/>
                      <a:tailEnd type="none" w="med" len="med"/>
                    </a:lnB>
                  </a:tcPr>
                </a:tc>
                <a:extLst>
                  <a:ext uri="{0D108BD9-81ED-4DB2-BD59-A6C34878D82A}">
                    <a16:rowId xmlns:a16="http://schemas.microsoft.com/office/drawing/2014/main" val="2937724665"/>
                  </a:ext>
                </a:extLst>
              </a:tr>
            </a:tbl>
          </a:graphicData>
        </a:graphic>
      </p:graphicFrame>
      <p:sp>
        <p:nvSpPr>
          <p:cNvPr id="9" name="TextBox 8">
            <a:extLst>
              <a:ext uri="{FF2B5EF4-FFF2-40B4-BE49-F238E27FC236}">
                <a16:creationId xmlns:a16="http://schemas.microsoft.com/office/drawing/2014/main" id="{C8774DB2-892E-BB13-BD7A-AC92666EB047}"/>
              </a:ext>
            </a:extLst>
          </p:cNvPr>
          <p:cNvSpPr txBox="1"/>
          <p:nvPr/>
        </p:nvSpPr>
        <p:spPr>
          <a:xfrm>
            <a:off x="4907704" y="2899936"/>
            <a:ext cx="3143130" cy="2862322"/>
          </a:xfrm>
          <a:prstGeom prst="rect">
            <a:avLst/>
          </a:prstGeom>
          <a:noFill/>
        </p:spPr>
        <p:txBody>
          <a:bodyPr wrap="square">
            <a:spAutoFit/>
          </a:bodyPr>
          <a:lstStyle/>
          <a:p>
            <a:pPr>
              <a:lnSpc>
                <a:spcPct val="150000"/>
              </a:lnSpc>
            </a:pPr>
            <a:r>
              <a:rPr lang="en-VN" sz="3000" b="1" i="1" dirty="0">
                <a:solidFill>
                  <a:srgbClr val="0070C0"/>
                </a:solidFill>
                <a:latin typeface="Times New Roman" panose="02020603050405020304" pitchFamily="18" charset="0"/>
                <a:cs typeface="Times New Roman" panose="02020603050405020304" pitchFamily="18" charset="0"/>
              </a:rPr>
              <a:t>﻿- </a:t>
            </a:r>
            <a:r>
              <a:rPr lang="en-VN" sz="3000" b="1" i="1" dirty="0" smtClean="0">
                <a:solidFill>
                  <a:srgbClr val="0070C0"/>
                </a:solidFill>
                <a:latin typeface="Times New Roman" panose="02020603050405020304" pitchFamily="18" charset="0"/>
                <a:cs typeface="Times New Roman" panose="02020603050405020304" pitchFamily="18" charset="0"/>
              </a:rPr>
              <a:t>convenient</a:t>
            </a:r>
            <a:endParaRPr lang="en-VN" sz="3000" b="1" i="1" dirty="0">
              <a:solidFill>
                <a:srgbClr val="0070C0"/>
              </a:solidFill>
              <a:latin typeface="Times New Roman" panose="02020603050405020304" pitchFamily="18" charset="0"/>
              <a:cs typeface="Times New Roman" panose="02020603050405020304" pitchFamily="18" charset="0"/>
            </a:endParaRPr>
          </a:p>
          <a:p>
            <a:pPr>
              <a:lnSpc>
                <a:spcPct val="150000"/>
              </a:lnSpc>
            </a:pPr>
            <a:r>
              <a:rPr lang="en-VN" sz="3000" b="1" i="1" dirty="0">
                <a:solidFill>
                  <a:srgbClr val="0070C0"/>
                </a:solidFill>
                <a:latin typeface="Times New Roman" panose="02020603050405020304" pitchFamily="18" charset="0"/>
                <a:cs typeface="Times New Roman" panose="02020603050405020304" pitchFamily="18" charset="0"/>
              </a:rPr>
              <a:t>- </a:t>
            </a:r>
            <a:r>
              <a:rPr lang="en-VN" sz="3000" b="1" i="1" dirty="0" smtClean="0">
                <a:solidFill>
                  <a:srgbClr val="0070C0"/>
                </a:solidFill>
                <a:latin typeface="Times New Roman" panose="02020603050405020304" pitchFamily="18" charset="0"/>
                <a:cs typeface="Times New Roman" panose="02020603050405020304" pitchFamily="18" charset="0"/>
              </a:rPr>
              <a:t>comfortable</a:t>
            </a:r>
            <a:endParaRPr lang="en-VN" sz="3000" b="1" i="1" dirty="0">
              <a:solidFill>
                <a:srgbClr val="0070C0"/>
              </a:solidFill>
              <a:latin typeface="Times New Roman" panose="02020603050405020304" pitchFamily="18" charset="0"/>
              <a:cs typeface="Times New Roman" panose="02020603050405020304" pitchFamily="18" charset="0"/>
            </a:endParaRPr>
          </a:p>
          <a:p>
            <a:pPr>
              <a:lnSpc>
                <a:spcPct val="150000"/>
              </a:lnSpc>
            </a:pPr>
            <a:r>
              <a:rPr lang="en-VN" sz="3000" b="1" i="1" dirty="0">
                <a:solidFill>
                  <a:srgbClr val="0070C0"/>
                </a:solidFill>
                <a:latin typeface="Times New Roman" panose="02020603050405020304" pitchFamily="18" charset="0"/>
                <a:cs typeface="Times New Roman" panose="02020603050405020304" pitchFamily="18" charset="0"/>
              </a:rPr>
              <a:t>- more </a:t>
            </a:r>
            <a:r>
              <a:rPr lang="en-VN" sz="3000" b="1" i="1" dirty="0" smtClean="0">
                <a:solidFill>
                  <a:srgbClr val="0070C0"/>
                </a:solidFill>
                <a:latin typeface="Times New Roman" panose="02020603050405020304" pitchFamily="18" charset="0"/>
                <a:cs typeface="Times New Roman" panose="02020603050405020304" pitchFamily="18" charset="0"/>
              </a:rPr>
              <a:t>freedom</a:t>
            </a:r>
            <a:endParaRPr lang="en-VN" sz="3000" b="1" i="1" dirty="0">
              <a:solidFill>
                <a:srgbClr val="0070C0"/>
              </a:solidFill>
              <a:latin typeface="Times New Roman" panose="02020603050405020304" pitchFamily="18" charset="0"/>
              <a:cs typeface="Times New Roman" panose="02020603050405020304" pitchFamily="18" charset="0"/>
            </a:endParaRPr>
          </a:p>
          <a:p>
            <a:pPr>
              <a:lnSpc>
                <a:spcPct val="150000"/>
              </a:lnSpc>
            </a:pPr>
            <a:r>
              <a:rPr lang="en-VN" sz="3000" b="1" i="1" dirty="0">
                <a:solidFill>
                  <a:srgbClr val="0070C0"/>
                </a:solidFill>
                <a:latin typeface="Times New Roman" panose="02020603050405020304" pitchFamily="18" charset="0"/>
                <a:cs typeface="Times New Roman" panose="02020603050405020304" pitchFamily="18" charset="0"/>
              </a:rPr>
              <a:t>- independent</a:t>
            </a:r>
          </a:p>
        </p:txBody>
      </p:sp>
      <p:sp>
        <p:nvSpPr>
          <p:cNvPr id="10" name="TextBox 9">
            <a:extLst>
              <a:ext uri="{FF2B5EF4-FFF2-40B4-BE49-F238E27FC236}">
                <a16:creationId xmlns:a16="http://schemas.microsoft.com/office/drawing/2014/main" id="{440DEE0D-D160-585F-ABA3-0C298616026F}"/>
              </a:ext>
            </a:extLst>
          </p:cNvPr>
          <p:cNvSpPr txBox="1"/>
          <p:nvPr/>
        </p:nvSpPr>
        <p:spPr>
          <a:xfrm>
            <a:off x="7969765" y="2847939"/>
            <a:ext cx="4144863" cy="2862322"/>
          </a:xfrm>
          <a:prstGeom prst="rect">
            <a:avLst/>
          </a:prstGeom>
          <a:noFill/>
        </p:spPr>
        <p:txBody>
          <a:bodyPr wrap="square">
            <a:spAutoFit/>
          </a:bodyPr>
          <a:lstStyle/>
          <a:p>
            <a:pPr>
              <a:lnSpc>
                <a:spcPct val="150000"/>
              </a:lnSpc>
            </a:pPr>
            <a:r>
              <a:rPr lang="en-US" sz="3000" b="1" i="1" dirty="0">
                <a:solidFill>
                  <a:srgbClr val="0070C0"/>
                </a:solidFill>
                <a:latin typeface="Times New Roman" panose="02020603050405020304" pitchFamily="18" charset="0"/>
                <a:cs typeface="Times New Roman" panose="02020603050405020304" pitchFamily="18" charset="0"/>
              </a:rPr>
              <a:t>﻿- difficult to concentrate</a:t>
            </a:r>
          </a:p>
          <a:p>
            <a:pPr>
              <a:lnSpc>
                <a:spcPct val="150000"/>
              </a:lnSpc>
            </a:pPr>
            <a:r>
              <a:rPr lang="en-US" sz="3000" b="1" i="1" dirty="0" smtClean="0">
                <a:solidFill>
                  <a:srgbClr val="0070C0"/>
                </a:solidFill>
                <a:latin typeface="Times New Roman" panose="02020603050405020304" pitchFamily="18" charset="0"/>
                <a:cs typeface="Times New Roman" panose="02020603050405020304" pitchFamily="18" charset="0"/>
              </a:rPr>
              <a:t>- </a:t>
            </a:r>
            <a:r>
              <a:rPr lang="en-US" sz="3000" b="1" i="1" dirty="0">
                <a:solidFill>
                  <a:srgbClr val="0070C0"/>
                </a:solidFill>
                <a:latin typeface="Times New Roman" panose="02020603050405020304" pitchFamily="18" charset="0"/>
                <a:cs typeface="Times New Roman" panose="02020603050405020304" pitchFamily="18" charset="0"/>
              </a:rPr>
              <a:t>no real interaction</a:t>
            </a:r>
          </a:p>
          <a:p>
            <a:pPr>
              <a:lnSpc>
                <a:spcPct val="150000"/>
              </a:lnSpc>
            </a:pPr>
            <a:r>
              <a:rPr lang="en-US" sz="3000" b="1" i="1" dirty="0" smtClean="0">
                <a:solidFill>
                  <a:srgbClr val="0070C0"/>
                </a:solidFill>
                <a:latin typeface="Times New Roman" panose="02020603050405020304" pitchFamily="18" charset="0"/>
                <a:cs typeface="Times New Roman" panose="02020603050405020304" pitchFamily="18" charset="0"/>
              </a:rPr>
              <a:t>- </a:t>
            </a:r>
            <a:r>
              <a:rPr lang="en-US" sz="3000" b="1" i="1" dirty="0">
                <a:solidFill>
                  <a:srgbClr val="0070C0"/>
                </a:solidFill>
                <a:latin typeface="Times New Roman" panose="02020603050405020304" pitchFamily="18" charset="0"/>
                <a:cs typeface="Times New Roman" panose="02020603050405020304" pitchFamily="18" charset="0"/>
              </a:rPr>
              <a:t>harmful to our eyes</a:t>
            </a:r>
          </a:p>
          <a:p>
            <a:pPr>
              <a:lnSpc>
                <a:spcPct val="150000"/>
              </a:lnSpc>
            </a:pPr>
            <a:r>
              <a:rPr lang="en-US" sz="3000" b="1" i="1" dirty="0" smtClean="0">
                <a:solidFill>
                  <a:srgbClr val="0070C0"/>
                </a:solidFill>
                <a:latin typeface="Times New Roman" panose="02020603050405020304" pitchFamily="18" charset="0"/>
                <a:cs typeface="Times New Roman" panose="02020603050405020304" pitchFamily="18" charset="0"/>
              </a:rPr>
              <a:t>- </a:t>
            </a:r>
            <a:r>
              <a:rPr lang="en-US" sz="3000" b="1" i="1" dirty="0">
                <a:solidFill>
                  <a:srgbClr val="0070C0"/>
                </a:solidFill>
                <a:latin typeface="Times New Roman" panose="02020603050405020304" pitchFamily="18" charset="0"/>
                <a:cs typeface="Times New Roman" panose="02020603050405020304" pitchFamily="18" charset="0"/>
              </a:rPr>
              <a:t>expensive equipment</a:t>
            </a:r>
            <a:endParaRPr lang="en-VN" sz="3000" b="1" i="1" dirty="0">
              <a:solidFill>
                <a:srgbClr val="0070C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3"/>
          <a:srcRect r="5450"/>
          <a:stretch/>
        </p:blipFill>
        <p:spPr>
          <a:xfrm>
            <a:off x="260210" y="1887223"/>
            <a:ext cx="4195563" cy="4437389"/>
          </a:xfrm>
          <a:prstGeom prst="rect">
            <a:avLst/>
          </a:prstGeom>
        </p:spPr>
      </p:pic>
    </p:spTree>
    <p:extLst>
      <p:ext uri="{BB962C8B-B14F-4D97-AF65-F5344CB8AC3E}">
        <p14:creationId xmlns:p14="http://schemas.microsoft.com/office/powerpoint/2010/main" val="390001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dissolv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dissolv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dissolve">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dissolve">
                                      <p:cBhvr>
                                        <p:cTn id="32" dur="500"/>
                                        <p:tgtEl>
                                          <p:spTgt spid="1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animEffect transition="in" filter="dissolve">
                                      <p:cBhvr>
                                        <p:cTn id="37" dur="500"/>
                                        <p:tgtEl>
                                          <p:spTgt spid="10">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0">
                                            <p:txEl>
                                              <p:pRg st="3" end="3"/>
                                            </p:txEl>
                                          </p:spTgt>
                                        </p:tgtEl>
                                        <p:attrNameLst>
                                          <p:attrName>style.visibility</p:attrName>
                                        </p:attrNameLst>
                                      </p:cBhvr>
                                      <p:to>
                                        <p:strVal val="visible"/>
                                      </p:to>
                                    </p:set>
                                    <p:animEffect transition="in" filter="dissolve">
                                      <p:cBhvr>
                                        <p:cTn id="4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203644" y="913702"/>
            <a:ext cx="10257527"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﻿Write a paragraph (80 – 100 words) about the advantages OR disadvantages of online learning. You can refer to the listening and the ideas in 4.</a:t>
            </a:r>
          </a:p>
        </p:txBody>
      </p:sp>
      <p:sp>
        <p:nvSpPr>
          <p:cNvPr id="16" name="Rounded Rectangle 15"/>
          <p:cNvSpPr/>
          <p:nvPr/>
        </p:nvSpPr>
        <p:spPr>
          <a:xfrm>
            <a:off x="487066" y="101634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1" y="913702"/>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5</a:t>
            </a:r>
            <a:endParaRPr lang="en-US" sz="4000" b="1" dirty="0">
              <a:solidFill>
                <a:schemeClr val="bg1"/>
              </a:solidFill>
              <a:latin typeface="Myriad Pro" pitchFamily="34" charset="0"/>
            </a:endParaRPr>
          </a:p>
        </p:txBody>
      </p:sp>
      <p:sp>
        <p:nvSpPr>
          <p:cNvPr id="8" name="TextBox 7"/>
          <p:cNvSpPr txBox="1"/>
          <p:nvPr/>
        </p:nvSpPr>
        <p:spPr>
          <a:xfrm>
            <a:off x="487066" y="186930"/>
            <a:ext cx="2723967" cy="646331"/>
          </a:xfrm>
          <a:prstGeom prst="rect">
            <a:avLst/>
          </a:prstGeom>
          <a:solidFill>
            <a:srgbClr val="F7A5A5"/>
          </a:solid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II. WRITING</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0F81E5D-63E9-79F4-870D-A2B5D3C2E832}"/>
              </a:ext>
            </a:extLst>
          </p:cNvPr>
          <p:cNvSpPr txBox="1"/>
          <p:nvPr/>
        </p:nvSpPr>
        <p:spPr>
          <a:xfrm>
            <a:off x="928914" y="-1016000"/>
            <a:ext cx="184731" cy="369332"/>
          </a:xfrm>
          <a:prstGeom prst="rect">
            <a:avLst/>
          </a:prstGeom>
          <a:noFill/>
        </p:spPr>
        <p:txBody>
          <a:bodyPr wrap="none" rtlCol="0">
            <a:spAutoFit/>
          </a:bodyPr>
          <a:lstStyle/>
          <a:p>
            <a:endParaRPr lang="en-VN" dirty="0"/>
          </a:p>
        </p:txBody>
      </p:sp>
      <p:pic>
        <p:nvPicPr>
          <p:cNvPr id="4098" name="Picture 2" descr="Education: Addressing gaps in online learning | The Edge Markets">
            <a:extLst>
              <a:ext uri="{FF2B5EF4-FFF2-40B4-BE49-F238E27FC236}">
                <a16:creationId xmlns:a16="http://schemas.microsoft.com/office/drawing/2014/main" id="{C7A61024-0B1B-FDA1-C679-C5DF7B6181E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51"/>
          <a:stretch/>
        </p:blipFill>
        <p:spPr bwMode="auto">
          <a:xfrm>
            <a:off x="6939445" y="2276148"/>
            <a:ext cx="4771909" cy="3020603"/>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4">
            <a:extLst>
              <a:ext uri="{FF2B5EF4-FFF2-40B4-BE49-F238E27FC236}">
                <a16:creationId xmlns:a16="http://schemas.microsoft.com/office/drawing/2014/main" id="{4496557B-83A7-8385-922D-B76CA28DD124}"/>
              </a:ext>
            </a:extLst>
          </p:cNvPr>
          <p:cNvSpPr txBox="1"/>
          <p:nvPr/>
        </p:nvSpPr>
        <p:spPr>
          <a:xfrm>
            <a:off x="232188" y="2153037"/>
            <a:ext cx="6707257" cy="4832092"/>
          </a:xfrm>
          <a:prstGeom prst="rect">
            <a:avLst/>
          </a:prstGeom>
          <a:noFill/>
        </p:spPr>
        <p:txBody>
          <a:bodyPr wrap="square">
            <a:spAutoFit/>
          </a:bodyPr>
          <a:lstStyle/>
          <a:p>
            <a:r>
              <a:rPr lang="en-US" sz="2800" b="1" i="1">
                <a:solidFill>
                  <a:srgbClr val="D36113"/>
                </a:solidFill>
                <a:ea typeface="Times New Roman" panose="02020603050405020304" pitchFamily="18" charset="0"/>
              </a:rPr>
              <a:t>Online learning is becoming more and more popular, but it has several disadvantages. </a:t>
            </a:r>
            <a:r>
              <a:rPr lang="en-US" sz="2800" b="1" i="1" smtClean="0">
                <a:solidFill>
                  <a:srgbClr val="D36113"/>
                </a:solidFill>
                <a:ea typeface="Times New Roman" panose="02020603050405020304" pitchFamily="18" charset="0"/>
              </a:rPr>
              <a:t>……………………………………………………………………………………………………………………………………</a:t>
            </a:r>
            <a:r>
              <a:rPr lang="en-US" sz="2800" b="1" i="1">
                <a:solidFill>
                  <a:srgbClr val="D36113"/>
                </a:solidFill>
                <a:ea typeface="Times New Roman" panose="02020603050405020304" pitchFamily="18" charset="0"/>
              </a:rPr>
              <a:t>……………………………………………………………………………………………………………………………………</a:t>
            </a:r>
          </a:p>
          <a:p>
            <a:r>
              <a:rPr lang="en-US" sz="2800" b="1" i="1">
                <a:solidFill>
                  <a:srgbClr val="D36113"/>
                </a:solidFill>
                <a:ea typeface="Times New Roman" panose="02020603050405020304" pitchFamily="18" charset="0"/>
              </a:rPr>
              <a:t>……………………………………………………………………………………………………………………………………</a:t>
            </a:r>
          </a:p>
          <a:p>
            <a:r>
              <a:rPr lang="en-US" sz="2800" b="1" i="1">
                <a:solidFill>
                  <a:srgbClr val="D36113"/>
                </a:solidFill>
                <a:ea typeface="Times New Roman" panose="02020603050405020304" pitchFamily="18" charset="0"/>
              </a:rPr>
              <a:t>……………………………………………………………………………………………………………………………………</a:t>
            </a:r>
          </a:p>
          <a:p>
            <a:endParaRPr lang="en-US" sz="2800" b="1" i="1" dirty="0">
              <a:solidFill>
                <a:srgbClr val="D36113"/>
              </a:solidFill>
              <a:ea typeface="Times New Roman" panose="02020603050405020304" pitchFamily="18" charset="0"/>
            </a:endParaRPr>
          </a:p>
        </p:txBody>
      </p:sp>
    </p:spTree>
    <p:extLst>
      <p:ext uri="{BB962C8B-B14F-4D97-AF65-F5344CB8AC3E}">
        <p14:creationId xmlns:p14="http://schemas.microsoft.com/office/powerpoint/2010/main" val="36391057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203644" y="913702"/>
            <a:ext cx="10257527"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﻿Write a paragraph (80 – 100 words) about the advantages OR disadvantages of online learning. You can refer to the listening and the ideas in 4.</a:t>
            </a:r>
          </a:p>
        </p:txBody>
      </p:sp>
      <p:sp>
        <p:nvSpPr>
          <p:cNvPr id="16" name="Rounded Rectangle 15"/>
          <p:cNvSpPr/>
          <p:nvPr/>
        </p:nvSpPr>
        <p:spPr>
          <a:xfrm>
            <a:off x="487066" y="101634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1" y="913702"/>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5</a:t>
            </a:r>
            <a:endParaRPr lang="en-US" sz="4000" b="1" dirty="0">
              <a:solidFill>
                <a:schemeClr val="bg1"/>
              </a:solidFill>
              <a:latin typeface="Myriad Pro" pitchFamily="34" charset="0"/>
            </a:endParaRPr>
          </a:p>
        </p:txBody>
      </p:sp>
      <p:sp>
        <p:nvSpPr>
          <p:cNvPr id="8" name="TextBox 7"/>
          <p:cNvSpPr txBox="1"/>
          <p:nvPr/>
        </p:nvSpPr>
        <p:spPr>
          <a:xfrm>
            <a:off x="487066" y="186930"/>
            <a:ext cx="2723967" cy="646331"/>
          </a:xfrm>
          <a:prstGeom prst="rect">
            <a:avLst/>
          </a:prstGeom>
          <a:solidFill>
            <a:srgbClr val="F7A5A5"/>
          </a:solid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II. WRITING</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0F81E5D-63E9-79F4-870D-A2B5D3C2E832}"/>
              </a:ext>
            </a:extLst>
          </p:cNvPr>
          <p:cNvSpPr txBox="1"/>
          <p:nvPr/>
        </p:nvSpPr>
        <p:spPr>
          <a:xfrm>
            <a:off x="928914" y="-1016000"/>
            <a:ext cx="184731" cy="369332"/>
          </a:xfrm>
          <a:prstGeom prst="rect">
            <a:avLst/>
          </a:prstGeom>
          <a:noFill/>
        </p:spPr>
        <p:txBody>
          <a:bodyPr wrap="none" rtlCol="0">
            <a:spAutoFit/>
          </a:bodyPr>
          <a:lstStyle/>
          <a:p>
            <a:endParaRPr lang="en-VN" dirty="0"/>
          </a:p>
        </p:txBody>
      </p:sp>
      <p:graphicFrame>
        <p:nvGraphicFramePr>
          <p:cNvPr id="2" name="Table 1"/>
          <p:cNvGraphicFramePr>
            <a:graphicFrameLocks noGrp="1"/>
          </p:cNvGraphicFramePr>
          <p:nvPr>
            <p:extLst>
              <p:ext uri="{D42A27DB-BD31-4B8C-83A1-F6EECF244321}">
                <p14:modId xmlns:p14="http://schemas.microsoft.com/office/powerpoint/2010/main" val="623754645"/>
              </p:ext>
            </p:extLst>
          </p:nvPr>
        </p:nvGraphicFramePr>
        <p:xfrm>
          <a:off x="850605" y="1915709"/>
          <a:ext cx="10696353" cy="4369308"/>
        </p:xfrm>
        <a:graphic>
          <a:graphicData uri="http://schemas.openxmlformats.org/drawingml/2006/table">
            <a:tbl>
              <a:tblPr firstRow="1" firstCol="1" bandRow="1"/>
              <a:tblGrid>
                <a:gridCol w="10696353">
                  <a:extLst>
                    <a:ext uri="{9D8B030D-6E8A-4147-A177-3AD203B41FA5}">
                      <a16:colId xmlns:a16="http://schemas.microsoft.com/office/drawing/2014/main" val="3473411813"/>
                    </a:ext>
                  </a:extLst>
                </a:gridCol>
              </a:tblGrid>
              <a:tr h="0">
                <a:tc>
                  <a:txBody>
                    <a:bodyPr/>
                    <a:lstStyle/>
                    <a:p>
                      <a:pPr marL="0" marR="0" algn="just">
                        <a:lnSpc>
                          <a:spcPct val="115000"/>
                        </a:lnSpc>
                        <a:spcBef>
                          <a:spcPts val="0"/>
                        </a:spcBef>
                        <a:spcAft>
                          <a:spcPts val="300"/>
                        </a:spcAft>
                      </a:pPr>
                      <a:r>
                        <a:rPr lang="en-US" sz="2800" b="1"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Suggested answer:</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Online learning is becoming more and more popular, but it has several disadvantages. Firstly, it is very difficult for students to concentrate as they lack face-to-face interaction with their teachers and friends. Secondly, looking at the screen constantly is harmful to students’ eyes, and it causes tiredness, so it is not easy for students to work for too long. Thirdly, working online needs expensive equipment, such as a computer or laptop as well as Internet connection. For these reasons, I prefer going to school and having offline lessons, so that I can meet my teachers and friends every day.</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9915627"/>
                  </a:ext>
                </a:extLst>
              </a:tr>
            </a:tbl>
          </a:graphicData>
        </a:graphic>
      </p:graphicFrame>
    </p:spTree>
    <p:extLst>
      <p:ext uri="{BB962C8B-B14F-4D97-AF65-F5344CB8AC3E}">
        <p14:creationId xmlns:p14="http://schemas.microsoft.com/office/powerpoint/2010/main" val="71868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294062" y="69090"/>
            <a:ext cx="4552766" cy="646331"/>
          </a:xfrm>
          <a:prstGeom prst="rect">
            <a:avLst/>
          </a:prstGeom>
          <a:no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 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85D3B7-A40A-4421-9C5F-777653C71BC7}"/>
              </a:ext>
            </a:extLst>
          </p:cNvPr>
          <p:cNvSpPr txBox="1"/>
          <p:nvPr/>
        </p:nvSpPr>
        <p:spPr>
          <a:xfrm>
            <a:off x="895211" y="1395231"/>
            <a:ext cx="8172117" cy="3785652"/>
          </a:xfrm>
          <a:prstGeom prst="rect">
            <a:avLst/>
          </a:prstGeom>
          <a:noFill/>
        </p:spPr>
        <p:txBody>
          <a:bodyPr wrap="square" rtlCol="0">
            <a:spAutoFit/>
          </a:bodyPr>
          <a:lstStyle/>
          <a:p>
            <a:pPr>
              <a:lnSpc>
                <a:spcPct val="150000"/>
              </a:lnSpc>
            </a:pPr>
            <a:r>
              <a:rPr lang="en-US" sz="3200" dirty="0">
                <a:cs typeface="Arial" panose="020B0604020202020204" pitchFamily="34" charset="0"/>
              </a:rPr>
              <a:t>What have we learnt in this lesson?</a:t>
            </a:r>
          </a:p>
          <a:p>
            <a:pPr marL="457200" indent="-457200">
              <a:lnSpc>
                <a:spcPct val="150000"/>
              </a:lnSpc>
              <a:buFont typeface="Wingdings" panose="05000000000000000000" pitchFamily="2" charset="2"/>
              <a:buChar char="ü"/>
            </a:pPr>
            <a:r>
              <a:rPr lang="en-US" sz="3200" dirty="0">
                <a:cs typeface="Arial" panose="020B0604020202020204" pitchFamily="34" charset="0"/>
              </a:rPr>
              <a:t>Listen to someone’s opinion about the </a:t>
            </a:r>
            <a:r>
              <a:rPr lang="en-VN" sz="3200" dirty="0">
                <a:cs typeface="Arial" panose="020B0604020202020204" pitchFamily="34" charset="0"/>
              </a:rPr>
              <a:t>impact of modern technology</a:t>
            </a:r>
            <a:endParaRPr lang="en-US" sz="3200" dirty="0">
              <a:cs typeface="Arial" panose="020B0604020202020204" pitchFamily="34" charset="0"/>
            </a:endParaRPr>
          </a:p>
          <a:p>
            <a:pPr marL="457200" indent="-457200">
              <a:lnSpc>
                <a:spcPct val="150000"/>
              </a:lnSpc>
              <a:buFont typeface="Wingdings" panose="05000000000000000000" pitchFamily="2" charset="2"/>
              <a:buChar char="ü"/>
            </a:pPr>
            <a:r>
              <a:rPr lang="en-US" sz="3200" dirty="0">
                <a:cs typeface="Arial" panose="020B0604020202020204" pitchFamily="34" charset="0"/>
              </a:rPr>
              <a:t>Write a paragraph about the advantages or disadvantages of online learning</a:t>
            </a:r>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6773" y="1896217"/>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495821" y="79715"/>
            <a:ext cx="3382903" cy="769441"/>
          </a:xfrm>
          <a:prstGeom prst="rect">
            <a:avLst/>
          </a:prstGeom>
          <a:solidFill>
            <a:schemeClr val="accent4">
              <a:lumMod val="40000"/>
              <a:lumOff val="60000"/>
            </a:schemeClr>
          </a:solidFill>
          <a:effectLst/>
        </p:spPr>
        <p:txBody>
          <a:bodyPr wrap="square" rtlCol="0">
            <a:spAutoFit/>
          </a:bodyPr>
          <a:lstStyle/>
          <a:p>
            <a:r>
              <a:rPr lang="en-US" sz="4400" b="1" dirty="0" smtClean="0">
                <a:solidFill>
                  <a:srgbClr val="C00000"/>
                </a:solidFill>
                <a:effectLst>
                  <a:glow rad="88900">
                    <a:schemeClr val="bg1"/>
                  </a:glow>
                </a:effectLst>
                <a:cs typeface="Arial" panose="020B0604020202020204" pitchFamily="34" charset="0"/>
              </a:rPr>
              <a:t>* Homework</a:t>
            </a:r>
            <a:endParaRPr lang="en-US" sz="4400" b="1" dirty="0">
              <a:solidFill>
                <a:srgbClr val="C00000"/>
              </a:solidFill>
              <a:effectLst>
                <a:glow rad="88900">
                  <a:schemeClr val="bg1"/>
                </a:glow>
              </a:effectLst>
              <a:cs typeface="Arial" panose="020B0604020202020204" pitchFamily="34" charset="0"/>
            </a:endParaRPr>
          </a:p>
        </p:txBody>
      </p:sp>
      <p:sp>
        <p:nvSpPr>
          <p:cNvPr id="2" name="TextBox 1"/>
          <p:cNvSpPr txBox="1"/>
          <p:nvPr/>
        </p:nvSpPr>
        <p:spPr>
          <a:xfrm>
            <a:off x="530985" y="1342439"/>
            <a:ext cx="8359221" cy="2231958"/>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3200" dirty="0"/>
              <a:t> Learn by heart all the words.</a:t>
            </a:r>
          </a:p>
          <a:p>
            <a:pPr marL="285750" indent="-285750">
              <a:lnSpc>
                <a:spcPct val="150000"/>
              </a:lnSpc>
              <a:buFont typeface="Wingdings" panose="05000000000000000000" pitchFamily="2" charset="2"/>
              <a:buChar char="ü"/>
            </a:pPr>
            <a:r>
              <a:rPr lang="en-US" sz="3200" dirty="0"/>
              <a:t> Do exercises in the workbook.</a:t>
            </a:r>
          </a:p>
          <a:p>
            <a:pPr marL="285750" indent="-285750">
              <a:lnSpc>
                <a:spcPct val="150000"/>
              </a:lnSpc>
              <a:buFont typeface="Wingdings" panose="05000000000000000000" pitchFamily="2" charset="2"/>
              <a:buChar char="ü"/>
            </a:pPr>
            <a:r>
              <a:rPr lang="en-US" sz="3200" dirty="0"/>
              <a:t> Prepare for Lesson 7 – Looking back &amp; project.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3880" y="3574397"/>
            <a:ext cx="3020335" cy="3020335"/>
          </a:xfrm>
          <a:prstGeom prst="rect">
            <a:avLst/>
          </a:prstGeom>
        </p:spPr>
      </p:pic>
    </p:spTree>
    <p:extLst>
      <p:ext uri="{BB962C8B-B14F-4D97-AF65-F5344CB8AC3E}">
        <p14:creationId xmlns:p14="http://schemas.microsoft.com/office/powerpoint/2010/main" val="1011956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430870" y="1828802"/>
            <a:ext cx="9131300" cy="4545013"/>
            <a:chOff x="912" y="672"/>
            <a:chExt cx="3982" cy="2863"/>
          </a:xfrm>
        </p:grpSpPr>
        <p:sp>
          <p:nvSpPr>
            <p:cNvPr id="1030" name="Freeform 3"/>
            <p:cNvSpPr>
              <a:spLocks/>
            </p:cNvSpPr>
            <p:nvPr/>
          </p:nvSpPr>
          <p:spPr bwMode="auto">
            <a:xfrm>
              <a:off x="1999" y="1619"/>
              <a:ext cx="2622" cy="1759"/>
            </a:xfrm>
            <a:custGeom>
              <a:avLst/>
              <a:gdLst>
                <a:gd name="T0" fmla="*/ 1308 w 2622"/>
                <a:gd name="T1" fmla="*/ 0 h 1759"/>
                <a:gd name="T2" fmla="*/ 2622 w 2622"/>
                <a:gd name="T3" fmla="*/ 624 h 1759"/>
                <a:gd name="T4" fmla="*/ 2622 w 2622"/>
                <a:gd name="T5" fmla="*/ 1759 h 1759"/>
                <a:gd name="T6" fmla="*/ 1760 w 2622"/>
                <a:gd name="T7" fmla="*/ 1759 h 1759"/>
                <a:gd name="T8" fmla="*/ 871 w 2622"/>
                <a:gd name="T9" fmla="*/ 1759 h 1759"/>
                <a:gd name="T10" fmla="*/ 0 w 2622"/>
                <a:gd name="T11" fmla="*/ 1759 h 1759"/>
                <a:gd name="T12" fmla="*/ 0 w 2622"/>
                <a:gd name="T13" fmla="*/ 624 h 1759"/>
                <a:gd name="T14" fmla="*/ 1308 w 2622"/>
                <a:gd name="T15" fmla="*/ 0 h 1759"/>
                <a:gd name="T16" fmla="*/ 0 60000 65536"/>
                <a:gd name="T17" fmla="*/ 0 60000 65536"/>
                <a:gd name="T18" fmla="*/ 0 60000 65536"/>
                <a:gd name="T19" fmla="*/ 0 60000 65536"/>
                <a:gd name="T20" fmla="*/ 0 60000 65536"/>
                <a:gd name="T21" fmla="*/ 0 60000 65536"/>
                <a:gd name="T22" fmla="*/ 0 60000 65536"/>
                <a:gd name="T23" fmla="*/ 0 60000 65536"/>
                <a:gd name="T24" fmla="*/ 0 w 2622"/>
                <a:gd name="T25" fmla="*/ 0 h 1759"/>
                <a:gd name="T26" fmla="*/ 2622 w 2622"/>
                <a:gd name="T27" fmla="*/ 1759 h 17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22" h="1759">
                  <a:moveTo>
                    <a:pt x="1308" y="0"/>
                  </a:moveTo>
                  <a:lnTo>
                    <a:pt x="2622" y="624"/>
                  </a:lnTo>
                  <a:lnTo>
                    <a:pt x="2622" y="1759"/>
                  </a:lnTo>
                  <a:lnTo>
                    <a:pt x="1760" y="1759"/>
                  </a:lnTo>
                  <a:lnTo>
                    <a:pt x="871" y="1759"/>
                  </a:lnTo>
                  <a:lnTo>
                    <a:pt x="0" y="1759"/>
                  </a:lnTo>
                  <a:lnTo>
                    <a:pt x="0" y="624"/>
                  </a:lnTo>
                  <a:lnTo>
                    <a:pt x="1308" y="0"/>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31" name="Freeform 4"/>
            <p:cNvSpPr>
              <a:spLocks/>
            </p:cNvSpPr>
            <p:nvPr/>
          </p:nvSpPr>
          <p:spPr bwMode="auto">
            <a:xfrm>
              <a:off x="2964" y="1002"/>
              <a:ext cx="707" cy="702"/>
            </a:xfrm>
            <a:custGeom>
              <a:avLst/>
              <a:gdLst>
                <a:gd name="T0" fmla="*/ 707 w 707"/>
                <a:gd name="T1" fmla="*/ 702 h 702"/>
                <a:gd name="T2" fmla="*/ 707 w 707"/>
                <a:gd name="T3" fmla="*/ 0 h 702"/>
                <a:gd name="T4" fmla="*/ 0 w 707"/>
                <a:gd name="T5" fmla="*/ 0 h 702"/>
                <a:gd name="T6" fmla="*/ 0 w 707"/>
                <a:gd name="T7" fmla="*/ 688 h 702"/>
                <a:gd name="T8" fmla="*/ 343 w 707"/>
                <a:gd name="T9" fmla="*/ 512 h 702"/>
                <a:gd name="T10" fmla="*/ 707 w 707"/>
                <a:gd name="T11" fmla="*/ 702 h 702"/>
                <a:gd name="T12" fmla="*/ 0 60000 65536"/>
                <a:gd name="T13" fmla="*/ 0 60000 65536"/>
                <a:gd name="T14" fmla="*/ 0 60000 65536"/>
                <a:gd name="T15" fmla="*/ 0 60000 65536"/>
                <a:gd name="T16" fmla="*/ 0 60000 65536"/>
                <a:gd name="T17" fmla="*/ 0 60000 65536"/>
                <a:gd name="T18" fmla="*/ 0 w 707"/>
                <a:gd name="T19" fmla="*/ 0 h 702"/>
                <a:gd name="T20" fmla="*/ 707 w 707"/>
                <a:gd name="T21" fmla="*/ 702 h 702"/>
              </a:gdLst>
              <a:ahLst/>
              <a:cxnLst>
                <a:cxn ang="T12">
                  <a:pos x="T0" y="T1"/>
                </a:cxn>
                <a:cxn ang="T13">
                  <a:pos x="T2" y="T3"/>
                </a:cxn>
                <a:cxn ang="T14">
                  <a:pos x="T4" y="T5"/>
                </a:cxn>
                <a:cxn ang="T15">
                  <a:pos x="T6" y="T7"/>
                </a:cxn>
                <a:cxn ang="T16">
                  <a:pos x="T8" y="T9"/>
                </a:cxn>
                <a:cxn ang="T17">
                  <a:pos x="T10" y="T11"/>
                </a:cxn>
              </a:cxnLst>
              <a:rect l="T18" t="T19" r="T20" b="T21"/>
              <a:pathLst>
                <a:path w="707" h="702">
                  <a:moveTo>
                    <a:pt x="707" y="702"/>
                  </a:moveTo>
                  <a:lnTo>
                    <a:pt x="707" y="0"/>
                  </a:lnTo>
                  <a:lnTo>
                    <a:pt x="0" y="0"/>
                  </a:lnTo>
                  <a:lnTo>
                    <a:pt x="0" y="688"/>
                  </a:lnTo>
                  <a:lnTo>
                    <a:pt x="343" y="512"/>
                  </a:lnTo>
                  <a:lnTo>
                    <a:pt x="707" y="702"/>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32" name="Freeform 5"/>
            <p:cNvSpPr>
              <a:spLocks/>
            </p:cNvSpPr>
            <p:nvPr/>
          </p:nvSpPr>
          <p:spPr bwMode="auto">
            <a:xfrm>
              <a:off x="1743" y="1622"/>
              <a:ext cx="1221" cy="615"/>
            </a:xfrm>
            <a:custGeom>
              <a:avLst/>
              <a:gdLst>
                <a:gd name="T0" fmla="*/ 0 w 1221"/>
                <a:gd name="T1" fmla="*/ 615 h 615"/>
                <a:gd name="T2" fmla="*/ 1221 w 1221"/>
                <a:gd name="T3" fmla="*/ 72 h 615"/>
                <a:gd name="T4" fmla="*/ 1221 w 1221"/>
                <a:gd name="T5" fmla="*/ 61 h 615"/>
                <a:gd name="T6" fmla="*/ 1221 w 1221"/>
                <a:gd name="T7" fmla="*/ 43 h 615"/>
                <a:gd name="T8" fmla="*/ 1221 w 1221"/>
                <a:gd name="T9" fmla="*/ 22 h 615"/>
                <a:gd name="T10" fmla="*/ 1221 w 1221"/>
                <a:gd name="T11" fmla="*/ 0 h 615"/>
                <a:gd name="T12" fmla="*/ 0 w 1221"/>
                <a:gd name="T13" fmla="*/ 544 h 615"/>
                <a:gd name="T14" fmla="*/ 0 w 1221"/>
                <a:gd name="T15" fmla="*/ 615 h 615"/>
                <a:gd name="T16" fmla="*/ 0 60000 65536"/>
                <a:gd name="T17" fmla="*/ 0 60000 65536"/>
                <a:gd name="T18" fmla="*/ 0 60000 65536"/>
                <a:gd name="T19" fmla="*/ 0 60000 65536"/>
                <a:gd name="T20" fmla="*/ 0 60000 65536"/>
                <a:gd name="T21" fmla="*/ 0 60000 65536"/>
                <a:gd name="T22" fmla="*/ 0 60000 65536"/>
                <a:gd name="T23" fmla="*/ 0 60000 65536"/>
                <a:gd name="T24" fmla="*/ 0 w 1221"/>
                <a:gd name="T25" fmla="*/ 0 h 615"/>
                <a:gd name="T26" fmla="*/ 1221 w 1221"/>
                <a:gd name="T27" fmla="*/ 615 h 6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21" h="615">
                  <a:moveTo>
                    <a:pt x="0" y="615"/>
                  </a:moveTo>
                  <a:lnTo>
                    <a:pt x="1221" y="72"/>
                  </a:lnTo>
                  <a:lnTo>
                    <a:pt x="1221" y="61"/>
                  </a:lnTo>
                  <a:lnTo>
                    <a:pt x="1221" y="43"/>
                  </a:lnTo>
                  <a:lnTo>
                    <a:pt x="1221" y="22"/>
                  </a:lnTo>
                  <a:lnTo>
                    <a:pt x="1221" y="0"/>
                  </a:lnTo>
                  <a:lnTo>
                    <a:pt x="0" y="544"/>
                  </a:lnTo>
                  <a:lnTo>
                    <a:pt x="0" y="615"/>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33" name="Rectangle 6"/>
            <p:cNvSpPr>
              <a:spLocks noChangeArrowheads="1"/>
            </p:cNvSpPr>
            <p:nvPr/>
          </p:nvSpPr>
          <p:spPr bwMode="auto">
            <a:xfrm>
              <a:off x="1999" y="3469"/>
              <a:ext cx="2622" cy="66"/>
            </a:xfrm>
            <a:prstGeom prst="rect">
              <a:avLst/>
            </a:prstGeom>
            <a:solidFill>
              <a:srgbClr val="7A111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p>
          </p:txBody>
        </p:sp>
        <p:sp>
          <p:nvSpPr>
            <p:cNvPr id="1034" name="Freeform 7"/>
            <p:cNvSpPr>
              <a:spLocks/>
            </p:cNvSpPr>
            <p:nvPr/>
          </p:nvSpPr>
          <p:spPr bwMode="auto">
            <a:xfrm>
              <a:off x="2777" y="672"/>
              <a:ext cx="1053" cy="266"/>
            </a:xfrm>
            <a:custGeom>
              <a:avLst/>
              <a:gdLst>
                <a:gd name="T0" fmla="*/ 530 w 1053"/>
                <a:gd name="T1" fmla="*/ 0 h 266"/>
                <a:gd name="T2" fmla="*/ 0 w 1053"/>
                <a:gd name="T3" fmla="*/ 266 h 266"/>
                <a:gd name="T4" fmla="*/ 1053 w 1053"/>
                <a:gd name="T5" fmla="*/ 266 h 266"/>
                <a:gd name="T6" fmla="*/ 530 w 1053"/>
                <a:gd name="T7" fmla="*/ 0 h 266"/>
                <a:gd name="T8" fmla="*/ 0 60000 65536"/>
                <a:gd name="T9" fmla="*/ 0 60000 65536"/>
                <a:gd name="T10" fmla="*/ 0 60000 65536"/>
                <a:gd name="T11" fmla="*/ 0 60000 65536"/>
                <a:gd name="T12" fmla="*/ 0 w 1053"/>
                <a:gd name="T13" fmla="*/ 0 h 266"/>
                <a:gd name="T14" fmla="*/ 1053 w 1053"/>
                <a:gd name="T15" fmla="*/ 266 h 266"/>
              </a:gdLst>
              <a:ahLst/>
              <a:cxnLst>
                <a:cxn ang="T8">
                  <a:pos x="T0" y="T1"/>
                </a:cxn>
                <a:cxn ang="T9">
                  <a:pos x="T2" y="T3"/>
                </a:cxn>
                <a:cxn ang="T10">
                  <a:pos x="T4" y="T5"/>
                </a:cxn>
                <a:cxn ang="T11">
                  <a:pos x="T6" y="T7"/>
                </a:cxn>
              </a:cxnLst>
              <a:rect l="T12" t="T13" r="T14" b="T15"/>
              <a:pathLst>
                <a:path w="1053" h="266">
                  <a:moveTo>
                    <a:pt x="530" y="0"/>
                  </a:moveTo>
                  <a:lnTo>
                    <a:pt x="0" y="266"/>
                  </a:lnTo>
                  <a:lnTo>
                    <a:pt x="1053" y="266"/>
                  </a:lnTo>
                  <a:lnTo>
                    <a:pt x="530" y="0"/>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35" name="Freeform 8"/>
            <p:cNvSpPr>
              <a:spLocks/>
            </p:cNvSpPr>
            <p:nvPr/>
          </p:nvSpPr>
          <p:spPr bwMode="auto">
            <a:xfrm>
              <a:off x="3668" y="1632"/>
              <a:ext cx="1206" cy="611"/>
            </a:xfrm>
            <a:custGeom>
              <a:avLst/>
              <a:gdLst>
                <a:gd name="T0" fmla="*/ 1206 w 1206"/>
                <a:gd name="T1" fmla="*/ 611 h 611"/>
                <a:gd name="T2" fmla="*/ 0 w 1206"/>
                <a:gd name="T3" fmla="*/ 68 h 611"/>
                <a:gd name="T4" fmla="*/ 0 w 1206"/>
                <a:gd name="T5" fmla="*/ 58 h 611"/>
                <a:gd name="T6" fmla="*/ 0 w 1206"/>
                <a:gd name="T7" fmla="*/ 41 h 611"/>
                <a:gd name="T8" fmla="*/ 0 w 1206"/>
                <a:gd name="T9" fmla="*/ 23 h 611"/>
                <a:gd name="T10" fmla="*/ 0 w 1206"/>
                <a:gd name="T11" fmla="*/ 0 h 611"/>
                <a:gd name="T12" fmla="*/ 1206 w 1206"/>
                <a:gd name="T13" fmla="*/ 541 h 611"/>
                <a:gd name="T14" fmla="*/ 1206 w 1206"/>
                <a:gd name="T15" fmla="*/ 611 h 611"/>
                <a:gd name="T16" fmla="*/ 0 60000 65536"/>
                <a:gd name="T17" fmla="*/ 0 60000 65536"/>
                <a:gd name="T18" fmla="*/ 0 60000 65536"/>
                <a:gd name="T19" fmla="*/ 0 60000 65536"/>
                <a:gd name="T20" fmla="*/ 0 60000 65536"/>
                <a:gd name="T21" fmla="*/ 0 60000 65536"/>
                <a:gd name="T22" fmla="*/ 0 60000 65536"/>
                <a:gd name="T23" fmla="*/ 0 60000 65536"/>
                <a:gd name="T24" fmla="*/ 0 w 1206"/>
                <a:gd name="T25" fmla="*/ 0 h 611"/>
                <a:gd name="T26" fmla="*/ 1206 w 1206"/>
                <a:gd name="T27" fmla="*/ 611 h 6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6" h="611">
                  <a:moveTo>
                    <a:pt x="1206" y="611"/>
                  </a:moveTo>
                  <a:lnTo>
                    <a:pt x="0" y="68"/>
                  </a:lnTo>
                  <a:lnTo>
                    <a:pt x="0" y="58"/>
                  </a:lnTo>
                  <a:lnTo>
                    <a:pt x="0" y="41"/>
                  </a:lnTo>
                  <a:lnTo>
                    <a:pt x="0" y="23"/>
                  </a:lnTo>
                  <a:lnTo>
                    <a:pt x="0" y="0"/>
                  </a:lnTo>
                  <a:lnTo>
                    <a:pt x="1206" y="541"/>
                  </a:lnTo>
                  <a:lnTo>
                    <a:pt x="1206" y="611"/>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36" name="Rectangle 9"/>
            <p:cNvSpPr>
              <a:spLocks noChangeArrowheads="1"/>
            </p:cNvSpPr>
            <p:nvPr/>
          </p:nvSpPr>
          <p:spPr bwMode="auto">
            <a:xfrm>
              <a:off x="3023" y="2555"/>
              <a:ext cx="594" cy="8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p>
          </p:txBody>
        </p:sp>
        <p:sp>
          <p:nvSpPr>
            <p:cNvPr id="1037" name="Freeform 10"/>
            <p:cNvSpPr>
              <a:spLocks/>
            </p:cNvSpPr>
            <p:nvPr/>
          </p:nvSpPr>
          <p:spPr bwMode="auto">
            <a:xfrm>
              <a:off x="3126" y="1079"/>
              <a:ext cx="366" cy="355"/>
            </a:xfrm>
            <a:custGeom>
              <a:avLst/>
              <a:gdLst>
                <a:gd name="T0" fmla="*/ 190 w 366"/>
                <a:gd name="T1" fmla="*/ 0 h 355"/>
                <a:gd name="T2" fmla="*/ 147 w 366"/>
                <a:gd name="T3" fmla="*/ 4 h 355"/>
                <a:gd name="T4" fmla="*/ 110 w 366"/>
                <a:gd name="T5" fmla="*/ 12 h 355"/>
                <a:gd name="T6" fmla="*/ 79 w 366"/>
                <a:gd name="T7" fmla="*/ 26 h 355"/>
                <a:gd name="T8" fmla="*/ 51 w 366"/>
                <a:gd name="T9" fmla="*/ 47 h 355"/>
                <a:gd name="T10" fmla="*/ 28 w 366"/>
                <a:gd name="T11" fmla="*/ 72 h 355"/>
                <a:gd name="T12" fmla="*/ 14 w 366"/>
                <a:gd name="T13" fmla="*/ 99 h 355"/>
                <a:gd name="T14" fmla="*/ 2 w 366"/>
                <a:gd name="T15" fmla="*/ 130 h 355"/>
                <a:gd name="T16" fmla="*/ 0 w 366"/>
                <a:gd name="T17" fmla="*/ 163 h 355"/>
                <a:gd name="T18" fmla="*/ 0 w 366"/>
                <a:gd name="T19" fmla="*/ 223 h 355"/>
                <a:gd name="T20" fmla="*/ 0 w 366"/>
                <a:gd name="T21" fmla="*/ 272 h 355"/>
                <a:gd name="T22" fmla="*/ 0 w 366"/>
                <a:gd name="T23" fmla="*/ 315 h 355"/>
                <a:gd name="T24" fmla="*/ 0 w 366"/>
                <a:gd name="T25" fmla="*/ 355 h 355"/>
                <a:gd name="T26" fmla="*/ 79 w 366"/>
                <a:gd name="T27" fmla="*/ 355 h 355"/>
                <a:gd name="T28" fmla="*/ 130 w 366"/>
                <a:gd name="T29" fmla="*/ 355 h 355"/>
                <a:gd name="T30" fmla="*/ 161 w 366"/>
                <a:gd name="T31" fmla="*/ 355 h 355"/>
                <a:gd name="T32" fmla="*/ 187 w 366"/>
                <a:gd name="T33" fmla="*/ 355 h 355"/>
                <a:gd name="T34" fmla="*/ 210 w 366"/>
                <a:gd name="T35" fmla="*/ 355 h 355"/>
                <a:gd name="T36" fmla="*/ 241 w 366"/>
                <a:gd name="T37" fmla="*/ 355 h 355"/>
                <a:gd name="T38" fmla="*/ 289 w 366"/>
                <a:gd name="T39" fmla="*/ 355 h 355"/>
                <a:gd name="T40" fmla="*/ 366 w 366"/>
                <a:gd name="T41" fmla="*/ 355 h 355"/>
                <a:gd name="T42" fmla="*/ 366 w 366"/>
                <a:gd name="T43" fmla="*/ 297 h 355"/>
                <a:gd name="T44" fmla="*/ 366 w 366"/>
                <a:gd name="T45" fmla="*/ 245 h 355"/>
                <a:gd name="T46" fmla="*/ 366 w 366"/>
                <a:gd name="T47" fmla="*/ 198 h 355"/>
                <a:gd name="T48" fmla="*/ 366 w 366"/>
                <a:gd name="T49" fmla="*/ 157 h 355"/>
                <a:gd name="T50" fmla="*/ 363 w 366"/>
                <a:gd name="T51" fmla="*/ 136 h 355"/>
                <a:gd name="T52" fmla="*/ 357 w 366"/>
                <a:gd name="T53" fmla="*/ 111 h 355"/>
                <a:gd name="T54" fmla="*/ 343 w 366"/>
                <a:gd name="T55" fmla="*/ 84 h 355"/>
                <a:gd name="T56" fmla="*/ 326 w 366"/>
                <a:gd name="T57" fmla="*/ 60 h 355"/>
                <a:gd name="T58" fmla="*/ 300 w 366"/>
                <a:gd name="T59" fmla="*/ 35 h 355"/>
                <a:gd name="T60" fmla="*/ 269 w 366"/>
                <a:gd name="T61" fmla="*/ 16 h 355"/>
                <a:gd name="T62" fmla="*/ 232 w 366"/>
                <a:gd name="T63" fmla="*/ 4 h 355"/>
                <a:gd name="T64" fmla="*/ 190 w 366"/>
                <a:gd name="T65" fmla="*/ 0 h 3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6"/>
                <a:gd name="T100" fmla="*/ 0 h 355"/>
                <a:gd name="T101" fmla="*/ 366 w 366"/>
                <a:gd name="T102" fmla="*/ 355 h 3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6" h="355">
                  <a:moveTo>
                    <a:pt x="190" y="0"/>
                  </a:moveTo>
                  <a:lnTo>
                    <a:pt x="147" y="4"/>
                  </a:lnTo>
                  <a:lnTo>
                    <a:pt x="110" y="12"/>
                  </a:lnTo>
                  <a:lnTo>
                    <a:pt x="79" y="26"/>
                  </a:lnTo>
                  <a:lnTo>
                    <a:pt x="51" y="47"/>
                  </a:lnTo>
                  <a:lnTo>
                    <a:pt x="28" y="72"/>
                  </a:lnTo>
                  <a:lnTo>
                    <a:pt x="14" y="99"/>
                  </a:lnTo>
                  <a:lnTo>
                    <a:pt x="2" y="130"/>
                  </a:lnTo>
                  <a:lnTo>
                    <a:pt x="0" y="163"/>
                  </a:lnTo>
                  <a:lnTo>
                    <a:pt x="0" y="223"/>
                  </a:lnTo>
                  <a:lnTo>
                    <a:pt x="0" y="272"/>
                  </a:lnTo>
                  <a:lnTo>
                    <a:pt x="0" y="315"/>
                  </a:lnTo>
                  <a:lnTo>
                    <a:pt x="0" y="355"/>
                  </a:lnTo>
                  <a:lnTo>
                    <a:pt x="79" y="355"/>
                  </a:lnTo>
                  <a:lnTo>
                    <a:pt x="130" y="355"/>
                  </a:lnTo>
                  <a:lnTo>
                    <a:pt x="161" y="355"/>
                  </a:lnTo>
                  <a:lnTo>
                    <a:pt x="187" y="355"/>
                  </a:lnTo>
                  <a:lnTo>
                    <a:pt x="210" y="355"/>
                  </a:lnTo>
                  <a:lnTo>
                    <a:pt x="241" y="355"/>
                  </a:lnTo>
                  <a:lnTo>
                    <a:pt x="289" y="355"/>
                  </a:lnTo>
                  <a:lnTo>
                    <a:pt x="366" y="355"/>
                  </a:lnTo>
                  <a:lnTo>
                    <a:pt x="366" y="297"/>
                  </a:lnTo>
                  <a:lnTo>
                    <a:pt x="366" y="245"/>
                  </a:lnTo>
                  <a:lnTo>
                    <a:pt x="366" y="198"/>
                  </a:lnTo>
                  <a:lnTo>
                    <a:pt x="366" y="157"/>
                  </a:lnTo>
                  <a:lnTo>
                    <a:pt x="363" y="136"/>
                  </a:lnTo>
                  <a:lnTo>
                    <a:pt x="357" y="111"/>
                  </a:lnTo>
                  <a:lnTo>
                    <a:pt x="343" y="84"/>
                  </a:lnTo>
                  <a:lnTo>
                    <a:pt x="326" y="60"/>
                  </a:lnTo>
                  <a:lnTo>
                    <a:pt x="300" y="35"/>
                  </a:lnTo>
                  <a:lnTo>
                    <a:pt x="269" y="16"/>
                  </a:lnTo>
                  <a:lnTo>
                    <a:pt x="232" y="4"/>
                  </a:lnTo>
                  <a:lnTo>
                    <a:pt x="1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38" name="Freeform 11"/>
            <p:cNvSpPr>
              <a:spLocks/>
            </p:cNvSpPr>
            <p:nvPr/>
          </p:nvSpPr>
          <p:spPr bwMode="auto">
            <a:xfrm>
              <a:off x="2828" y="2398"/>
              <a:ext cx="28" cy="666"/>
            </a:xfrm>
            <a:custGeom>
              <a:avLst/>
              <a:gdLst>
                <a:gd name="T0" fmla="*/ 14 w 28"/>
                <a:gd name="T1" fmla="*/ 20 h 666"/>
                <a:gd name="T2" fmla="*/ 0 w 28"/>
                <a:gd name="T3" fmla="*/ 10 h 666"/>
                <a:gd name="T4" fmla="*/ 0 w 28"/>
                <a:gd name="T5" fmla="*/ 666 h 666"/>
                <a:gd name="T6" fmla="*/ 28 w 28"/>
                <a:gd name="T7" fmla="*/ 666 h 666"/>
                <a:gd name="T8" fmla="*/ 28 w 28"/>
                <a:gd name="T9" fmla="*/ 10 h 666"/>
                <a:gd name="T10" fmla="*/ 14 w 28"/>
                <a:gd name="T11" fmla="*/ 0 h 666"/>
                <a:gd name="T12" fmla="*/ 28 w 28"/>
                <a:gd name="T13" fmla="*/ 10 h 666"/>
                <a:gd name="T14" fmla="*/ 28 w 28"/>
                <a:gd name="T15" fmla="*/ 0 h 666"/>
                <a:gd name="T16" fmla="*/ 14 w 28"/>
                <a:gd name="T17" fmla="*/ 0 h 666"/>
                <a:gd name="T18" fmla="*/ 14 w 28"/>
                <a:gd name="T19" fmla="*/ 20 h 6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666"/>
                <a:gd name="T32" fmla="*/ 28 w 28"/>
                <a:gd name="T33" fmla="*/ 666 h 6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666">
                  <a:moveTo>
                    <a:pt x="14" y="20"/>
                  </a:moveTo>
                  <a:lnTo>
                    <a:pt x="0" y="10"/>
                  </a:lnTo>
                  <a:lnTo>
                    <a:pt x="0" y="666"/>
                  </a:lnTo>
                  <a:lnTo>
                    <a:pt x="28" y="666"/>
                  </a:lnTo>
                  <a:lnTo>
                    <a:pt x="28" y="10"/>
                  </a:lnTo>
                  <a:lnTo>
                    <a:pt x="14" y="0"/>
                  </a:lnTo>
                  <a:lnTo>
                    <a:pt x="28" y="10"/>
                  </a:lnTo>
                  <a:lnTo>
                    <a:pt x="28" y="0"/>
                  </a:lnTo>
                  <a:lnTo>
                    <a:pt x="14" y="0"/>
                  </a:lnTo>
                  <a:lnTo>
                    <a:pt x="14"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39" name="Freeform 12"/>
            <p:cNvSpPr>
              <a:spLocks/>
            </p:cNvSpPr>
            <p:nvPr/>
          </p:nvSpPr>
          <p:spPr bwMode="auto">
            <a:xfrm>
              <a:off x="2305" y="2398"/>
              <a:ext cx="537" cy="20"/>
            </a:xfrm>
            <a:custGeom>
              <a:avLst/>
              <a:gdLst>
                <a:gd name="T0" fmla="*/ 29 w 537"/>
                <a:gd name="T1" fmla="*/ 10 h 20"/>
                <a:gd name="T2" fmla="*/ 15 w 537"/>
                <a:gd name="T3" fmla="*/ 20 h 20"/>
                <a:gd name="T4" fmla="*/ 537 w 537"/>
                <a:gd name="T5" fmla="*/ 20 h 20"/>
                <a:gd name="T6" fmla="*/ 537 w 537"/>
                <a:gd name="T7" fmla="*/ 0 h 20"/>
                <a:gd name="T8" fmla="*/ 15 w 537"/>
                <a:gd name="T9" fmla="*/ 0 h 20"/>
                <a:gd name="T10" fmla="*/ 0 w 537"/>
                <a:gd name="T11" fmla="*/ 10 h 20"/>
                <a:gd name="T12" fmla="*/ 15 w 537"/>
                <a:gd name="T13" fmla="*/ 0 h 20"/>
                <a:gd name="T14" fmla="*/ 0 w 537"/>
                <a:gd name="T15" fmla="*/ 0 h 20"/>
                <a:gd name="T16" fmla="*/ 0 w 537"/>
                <a:gd name="T17" fmla="*/ 10 h 20"/>
                <a:gd name="T18" fmla="*/ 29 w 537"/>
                <a:gd name="T19" fmla="*/ 1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7"/>
                <a:gd name="T31" fmla="*/ 0 h 20"/>
                <a:gd name="T32" fmla="*/ 537 w 537"/>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7" h="20">
                  <a:moveTo>
                    <a:pt x="29" y="10"/>
                  </a:moveTo>
                  <a:lnTo>
                    <a:pt x="15" y="20"/>
                  </a:lnTo>
                  <a:lnTo>
                    <a:pt x="537" y="20"/>
                  </a:lnTo>
                  <a:lnTo>
                    <a:pt x="537" y="0"/>
                  </a:lnTo>
                  <a:lnTo>
                    <a:pt x="15" y="0"/>
                  </a:lnTo>
                  <a:lnTo>
                    <a:pt x="0" y="10"/>
                  </a:lnTo>
                  <a:lnTo>
                    <a:pt x="15" y="0"/>
                  </a:lnTo>
                  <a:lnTo>
                    <a:pt x="0" y="0"/>
                  </a:lnTo>
                  <a:lnTo>
                    <a:pt x="0" y="10"/>
                  </a:lnTo>
                  <a:lnTo>
                    <a:pt x="29"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0" name="Freeform 13"/>
            <p:cNvSpPr>
              <a:spLocks/>
            </p:cNvSpPr>
            <p:nvPr/>
          </p:nvSpPr>
          <p:spPr bwMode="auto">
            <a:xfrm>
              <a:off x="2305" y="2408"/>
              <a:ext cx="29" cy="667"/>
            </a:xfrm>
            <a:custGeom>
              <a:avLst/>
              <a:gdLst>
                <a:gd name="T0" fmla="*/ 15 w 29"/>
                <a:gd name="T1" fmla="*/ 646 h 667"/>
                <a:gd name="T2" fmla="*/ 29 w 29"/>
                <a:gd name="T3" fmla="*/ 656 h 667"/>
                <a:gd name="T4" fmla="*/ 29 w 29"/>
                <a:gd name="T5" fmla="*/ 0 h 667"/>
                <a:gd name="T6" fmla="*/ 0 w 29"/>
                <a:gd name="T7" fmla="*/ 0 h 667"/>
                <a:gd name="T8" fmla="*/ 0 w 29"/>
                <a:gd name="T9" fmla="*/ 656 h 667"/>
                <a:gd name="T10" fmla="*/ 15 w 29"/>
                <a:gd name="T11" fmla="*/ 667 h 667"/>
                <a:gd name="T12" fmla="*/ 0 w 29"/>
                <a:gd name="T13" fmla="*/ 656 h 667"/>
                <a:gd name="T14" fmla="*/ 0 w 29"/>
                <a:gd name="T15" fmla="*/ 667 h 667"/>
                <a:gd name="T16" fmla="*/ 15 w 29"/>
                <a:gd name="T17" fmla="*/ 667 h 667"/>
                <a:gd name="T18" fmla="*/ 15 w 29"/>
                <a:gd name="T19" fmla="*/ 646 h 6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667"/>
                <a:gd name="T32" fmla="*/ 29 w 29"/>
                <a:gd name="T33" fmla="*/ 667 h 6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667">
                  <a:moveTo>
                    <a:pt x="15" y="646"/>
                  </a:moveTo>
                  <a:lnTo>
                    <a:pt x="29" y="656"/>
                  </a:lnTo>
                  <a:lnTo>
                    <a:pt x="29" y="0"/>
                  </a:lnTo>
                  <a:lnTo>
                    <a:pt x="0" y="0"/>
                  </a:lnTo>
                  <a:lnTo>
                    <a:pt x="0" y="656"/>
                  </a:lnTo>
                  <a:lnTo>
                    <a:pt x="15" y="667"/>
                  </a:lnTo>
                  <a:lnTo>
                    <a:pt x="0" y="656"/>
                  </a:lnTo>
                  <a:lnTo>
                    <a:pt x="0" y="667"/>
                  </a:lnTo>
                  <a:lnTo>
                    <a:pt x="15" y="667"/>
                  </a:lnTo>
                  <a:lnTo>
                    <a:pt x="15"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1" name="Freeform 14"/>
            <p:cNvSpPr>
              <a:spLocks/>
            </p:cNvSpPr>
            <p:nvPr/>
          </p:nvSpPr>
          <p:spPr bwMode="auto">
            <a:xfrm>
              <a:off x="2320" y="3054"/>
              <a:ext cx="536" cy="21"/>
            </a:xfrm>
            <a:custGeom>
              <a:avLst/>
              <a:gdLst>
                <a:gd name="T0" fmla="*/ 508 w 536"/>
                <a:gd name="T1" fmla="*/ 10 h 21"/>
                <a:gd name="T2" fmla="*/ 522 w 536"/>
                <a:gd name="T3" fmla="*/ 0 h 21"/>
                <a:gd name="T4" fmla="*/ 0 w 536"/>
                <a:gd name="T5" fmla="*/ 0 h 21"/>
                <a:gd name="T6" fmla="*/ 0 w 536"/>
                <a:gd name="T7" fmla="*/ 21 h 21"/>
                <a:gd name="T8" fmla="*/ 522 w 536"/>
                <a:gd name="T9" fmla="*/ 21 h 21"/>
                <a:gd name="T10" fmla="*/ 536 w 536"/>
                <a:gd name="T11" fmla="*/ 10 h 21"/>
                <a:gd name="T12" fmla="*/ 522 w 536"/>
                <a:gd name="T13" fmla="*/ 21 h 21"/>
                <a:gd name="T14" fmla="*/ 536 w 536"/>
                <a:gd name="T15" fmla="*/ 21 h 21"/>
                <a:gd name="T16" fmla="*/ 536 w 536"/>
                <a:gd name="T17" fmla="*/ 10 h 21"/>
                <a:gd name="T18" fmla="*/ 508 w 536"/>
                <a:gd name="T19" fmla="*/ 1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6"/>
                <a:gd name="T31" fmla="*/ 0 h 21"/>
                <a:gd name="T32" fmla="*/ 536 w 536"/>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6" h="21">
                  <a:moveTo>
                    <a:pt x="508" y="10"/>
                  </a:moveTo>
                  <a:lnTo>
                    <a:pt x="522" y="0"/>
                  </a:lnTo>
                  <a:lnTo>
                    <a:pt x="0" y="0"/>
                  </a:lnTo>
                  <a:lnTo>
                    <a:pt x="0" y="21"/>
                  </a:lnTo>
                  <a:lnTo>
                    <a:pt x="522" y="21"/>
                  </a:lnTo>
                  <a:lnTo>
                    <a:pt x="536" y="10"/>
                  </a:lnTo>
                  <a:lnTo>
                    <a:pt x="522" y="21"/>
                  </a:lnTo>
                  <a:lnTo>
                    <a:pt x="536" y="21"/>
                  </a:lnTo>
                  <a:lnTo>
                    <a:pt x="536" y="10"/>
                  </a:lnTo>
                  <a:lnTo>
                    <a:pt x="508"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2" name="Freeform 15"/>
            <p:cNvSpPr>
              <a:spLocks/>
            </p:cNvSpPr>
            <p:nvPr/>
          </p:nvSpPr>
          <p:spPr bwMode="auto">
            <a:xfrm>
              <a:off x="2322" y="2590"/>
              <a:ext cx="517" cy="20"/>
            </a:xfrm>
            <a:custGeom>
              <a:avLst/>
              <a:gdLst>
                <a:gd name="T0" fmla="*/ 517 w 517"/>
                <a:gd name="T1" fmla="*/ 10 h 20"/>
                <a:gd name="T2" fmla="*/ 517 w 517"/>
                <a:gd name="T3" fmla="*/ 0 h 20"/>
                <a:gd name="T4" fmla="*/ 0 w 517"/>
                <a:gd name="T5" fmla="*/ 0 h 20"/>
                <a:gd name="T6" fmla="*/ 0 w 517"/>
                <a:gd name="T7" fmla="*/ 20 h 20"/>
                <a:gd name="T8" fmla="*/ 517 w 517"/>
                <a:gd name="T9" fmla="*/ 20 h 20"/>
                <a:gd name="T10" fmla="*/ 517 w 517"/>
                <a:gd name="T11" fmla="*/ 10 h 20"/>
                <a:gd name="T12" fmla="*/ 0 60000 65536"/>
                <a:gd name="T13" fmla="*/ 0 60000 65536"/>
                <a:gd name="T14" fmla="*/ 0 60000 65536"/>
                <a:gd name="T15" fmla="*/ 0 60000 65536"/>
                <a:gd name="T16" fmla="*/ 0 60000 65536"/>
                <a:gd name="T17" fmla="*/ 0 60000 65536"/>
                <a:gd name="T18" fmla="*/ 0 w 517"/>
                <a:gd name="T19" fmla="*/ 0 h 20"/>
                <a:gd name="T20" fmla="*/ 517 w 517"/>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517" h="20">
                  <a:moveTo>
                    <a:pt x="517" y="10"/>
                  </a:moveTo>
                  <a:lnTo>
                    <a:pt x="517" y="0"/>
                  </a:lnTo>
                  <a:lnTo>
                    <a:pt x="0" y="0"/>
                  </a:lnTo>
                  <a:lnTo>
                    <a:pt x="0" y="20"/>
                  </a:lnTo>
                  <a:lnTo>
                    <a:pt x="517" y="20"/>
                  </a:lnTo>
                  <a:lnTo>
                    <a:pt x="517"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3" name="Freeform 16"/>
            <p:cNvSpPr>
              <a:spLocks/>
            </p:cNvSpPr>
            <p:nvPr/>
          </p:nvSpPr>
          <p:spPr bwMode="auto">
            <a:xfrm>
              <a:off x="2322" y="2829"/>
              <a:ext cx="517" cy="21"/>
            </a:xfrm>
            <a:custGeom>
              <a:avLst/>
              <a:gdLst>
                <a:gd name="T0" fmla="*/ 517 w 517"/>
                <a:gd name="T1" fmla="*/ 10 h 21"/>
                <a:gd name="T2" fmla="*/ 517 w 517"/>
                <a:gd name="T3" fmla="*/ 0 h 21"/>
                <a:gd name="T4" fmla="*/ 0 w 517"/>
                <a:gd name="T5" fmla="*/ 0 h 21"/>
                <a:gd name="T6" fmla="*/ 0 w 517"/>
                <a:gd name="T7" fmla="*/ 21 h 21"/>
                <a:gd name="T8" fmla="*/ 517 w 517"/>
                <a:gd name="T9" fmla="*/ 21 h 21"/>
                <a:gd name="T10" fmla="*/ 517 w 517"/>
                <a:gd name="T11" fmla="*/ 10 h 21"/>
                <a:gd name="T12" fmla="*/ 0 60000 65536"/>
                <a:gd name="T13" fmla="*/ 0 60000 65536"/>
                <a:gd name="T14" fmla="*/ 0 60000 65536"/>
                <a:gd name="T15" fmla="*/ 0 60000 65536"/>
                <a:gd name="T16" fmla="*/ 0 60000 65536"/>
                <a:gd name="T17" fmla="*/ 0 60000 65536"/>
                <a:gd name="T18" fmla="*/ 0 w 517"/>
                <a:gd name="T19" fmla="*/ 0 h 21"/>
                <a:gd name="T20" fmla="*/ 517 w 517"/>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517" h="21">
                  <a:moveTo>
                    <a:pt x="517" y="10"/>
                  </a:moveTo>
                  <a:lnTo>
                    <a:pt x="517" y="0"/>
                  </a:lnTo>
                  <a:lnTo>
                    <a:pt x="0" y="0"/>
                  </a:lnTo>
                  <a:lnTo>
                    <a:pt x="0" y="21"/>
                  </a:lnTo>
                  <a:lnTo>
                    <a:pt x="517" y="21"/>
                  </a:lnTo>
                  <a:lnTo>
                    <a:pt x="517"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4" name="Freeform 17"/>
            <p:cNvSpPr>
              <a:spLocks/>
            </p:cNvSpPr>
            <p:nvPr/>
          </p:nvSpPr>
          <p:spPr bwMode="auto">
            <a:xfrm>
              <a:off x="2558" y="2418"/>
              <a:ext cx="28" cy="640"/>
            </a:xfrm>
            <a:custGeom>
              <a:avLst/>
              <a:gdLst>
                <a:gd name="T0" fmla="*/ 14 w 28"/>
                <a:gd name="T1" fmla="*/ 640 h 640"/>
                <a:gd name="T2" fmla="*/ 28 w 28"/>
                <a:gd name="T3" fmla="*/ 640 h 640"/>
                <a:gd name="T4" fmla="*/ 28 w 28"/>
                <a:gd name="T5" fmla="*/ 0 h 640"/>
                <a:gd name="T6" fmla="*/ 0 w 28"/>
                <a:gd name="T7" fmla="*/ 0 h 640"/>
                <a:gd name="T8" fmla="*/ 0 w 28"/>
                <a:gd name="T9" fmla="*/ 640 h 640"/>
                <a:gd name="T10" fmla="*/ 14 w 28"/>
                <a:gd name="T11" fmla="*/ 640 h 640"/>
                <a:gd name="T12" fmla="*/ 0 60000 65536"/>
                <a:gd name="T13" fmla="*/ 0 60000 65536"/>
                <a:gd name="T14" fmla="*/ 0 60000 65536"/>
                <a:gd name="T15" fmla="*/ 0 60000 65536"/>
                <a:gd name="T16" fmla="*/ 0 60000 65536"/>
                <a:gd name="T17" fmla="*/ 0 60000 65536"/>
                <a:gd name="T18" fmla="*/ 0 w 28"/>
                <a:gd name="T19" fmla="*/ 0 h 640"/>
                <a:gd name="T20" fmla="*/ 28 w 28"/>
                <a:gd name="T21" fmla="*/ 640 h 640"/>
              </a:gdLst>
              <a:ahLst/>
              <a:cxnLst>
                <a:cxn ang="T12">
                  <a:pos x="T0" y="T1"/>
                </a:cxn>
                <a:cxn ang="T13">
                  <a:pos x="T2" y="T3"/>
                </a:cxn>
                <a:cxn ang="T14">
                  <a:pos x="T4" y="T5"/>
                </a:cxn>
                <a:cxn ang="T15">
                  <a:pos x="T6" y="T7"/>
                </a:cxn>
                <a:cxn ang="T16">
                  <a:pos x="T8" y="T9"/>
                </a:cxn>
                <a:cxn ang="T17">
                  <a:pos x="T10" y="T11"/>
                </a:cxn>
              </a:cxnLst>
              <a:rect l="T18" t="T19" r="T20" b="T21"/>
              <a:pathLst>
                <a:path w="28" h="640">
                  <a:moveTo>
                    <a:pt x="14" y="640"/>
                  </a:moveTo>
                  <a:lnTo>
                    <a:pt x="28" y="640"/>
                  </a:lnTo>
                  <a:lnTo>
                    <a:pt x="28" y="0"/>
                  </a:lnTo>
                  <a:lnTo>
                    <a:pt x="0" y="0"/>
                  </a:lnTo>
                  <a:lnTo>
                    <a:pt x="0" y="640"/>
                  </a:lnTo>
                  <a:lnTo>
                    <a:pt x="14" y="6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5" name="Freeform 18"/>
            <p:cNvSpPr>
              <a:spLocks/>
            </p:cNvSpPr>
            <p:nvPr/>
          </p:nvSpPr>
          <p:spPr bwMode="auto">
            <a:xfrm>
              <a:off x="4289" y="2398"/>
              <a:ext cx="29" cy="666"/>
            </a:xfrm>
            <a:custGeom>
              <a:avLst/>
              <a:gdLst>
                <a:gd name="T0" fmla="*/ 15 w 29"/>
                <a:gd name="T1" fmla="*/ 20 h 666"/>
                <a:gd name="T2" fmla="*/ 0 w 29"/>
                <a:gd name="T3" fmla="*/ 10 h 666"/>
                <a:gd name="T4" fmla="*/ 0 w 29"/>
                <a:gd name="T5" fmla="*/ 666 h 666"/>
                <a:gd name="T6" fmla="*/ 29 w 29"/>
                <a:gd name="T7" fmla="*/ 666 h 666"/>
                <a:gd name="T8" fmla="*/ 29 w 29"/>
                <a:gd name="T9" fmla="*/ 10 h 666"/>
                <a:gd name="T10" fmla="*/ 15 w 29"/>
                <a:gd name="T11" fmla="*/ 0 h 666"/>
                <a:gd name="T12" fmla="*/ 29 w 29"/>
                <a:gd name="T13" fmla="*/ 10 h 666"/>
                <a:gd name="T14" fmla="*/ 29 w 29"/>
                <a:gd name="T15" fmla="*/ 0 h 666"/>
                <a:gd name="T16" fmla="*/ 15 w 29"/>
                <a:gd name="T17" fmla="*/ 0 h 666"/>
                <a:gd name="T18" fmla="*/ 15 w 29"/>
                <a:gd name="T19" fmla="*/ 20 h 6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666"/>
                <a:gd name="T32" fmla="*/ 29 w 29"/>
                <a:gd name="T33" fmla="*/ 666 h 6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666">
                  <a:moveTo>
                    <a:pt x="15" y="20"/>
                  </a:moveTo>
                  <a:lnTo>
                    <a:pt x="0" y="10"/>
                  </a:lnTo>
                  <a:lnTo>
                    <a:pt x="0" y="666"/>
                  </a:lnTo>
                  <a:lnTo>
                    <a:pt x="29" y="666"/>
                  </a:lnTo>
                  <a:lnTo>
                    <a:pt x="29" y="10"/>
                  </a:lnTo>
                  <a:lnTo>
                    <a:pt x="15" y="0"/>
                  </a:lnTo>
                  <a:lnTo>
                    <a:pt x="29" y="10"/>
                  </a:lnTo>
                  <a:lnTo>
                    <a:pt x="29" y="0"/>
                  </a:lnTo>
                  <a:lnTo>
                    <a:pt x="15" y="0"/>
                  </a:lnTo>
                  <a:lnTo>
                    <a:pt x="15"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6" name="Freeform 19"/>
            <p:cNvSpPr>
              <a:spLocks/>
            </p:cNvSpPr>
            <p:nvPr/>
          </p:nvSpPr>
          <p:spPr bwMode="auto">
            <a:xfrm>
              <a:off x="3770" y="2398"/>
              <a:ext cx="534" cy="20"/>
            </a:xfrm>
            <a:custGeom>
              <a:avLst/>
              <a:gdLst>
                <a:gd name="T0" fmla="*/ 28 w 534"/>
                <a:gd name="T1" fmla="*/ 10 h 20"/>
                <a:gd name="T2" fmla="*/ 14 w 534"/>
                <a:gd name="T3" fmla="*/ 20 h 20"/>
                <a:gd name="T4" fmla="*/ 534 w 534"/>
                <a:gd name="T5" fmla="*/ 20 h 20"/>
                <a:gd name="T6" fmla="*/ 534 w 534"/>
                <a:gd name="T7" fmla="*/ 0 h 20"/>
                <a:gd name="T8" fmla="*/ 14 w 534"/>
                <a:gd name="T9" fmla="*/ 0 h 20"/>
                <a:gd name="T10" fmla="*/ 0 w 534"/>
                <a:gd name="T11" fmla="*/ 10 h 20"/>
                <a:gd name="T12" fmla="*/ 14 w 534"/>
                <a:gd name="T13" fmla="*/ 0 h 20"/>
                <a:gd name="T14" fmla="*/ 0 w 534"/>
                <a:gd name="T15" fmla="*/ 0 h 20"/>
                <a:gd name="T16" fmla="*/ 0 w 534"/>
                <a:gd name="T17" fmla="*/ 10 h 20"/>
                <a:gd name="T18" fmla="*/ 28 w 534"/>
                <a:gd name="T19" fmla="*/ 1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4"/>
                <a:gd name="T31" fmla="*/ 0 h 20"/>
                <a:gd name="T32" fmla="*/ 534 w 534"/>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4" h="20">
                  <a:moveTo>
                    <a:pt x="28" y="10"/>
                  </a:moveTo>
                  <a:lnTo>
                    <a:pt x="14" y="20"/>
                  </a:lnTo>
                  <a:lnTo>
                    <a:pt x="534" y="20"/>
                  </a:lnTo>
                  <a:lnTo>
                    <a:pt x="534" y="0"/>
                  </a:lnTo>
                  <a:lnTo>
                    <a:pt x="14" y="0"/>
                  </a:lnTo>
                  <a:lnTo>
                    <a:pt x="0" y="10"/>
                  </a:lnTo>
                  <a:lnTo>
                    <a:pt x="14" y="0"/>
                  </a:lnTo>
                  <a:lnTo>
                    <a:pt x="0" y="0"/>
                  </a:lnTo>
                  <a:lnTo>
                    <a:pt x="0" y="10"/>
                  </a:lnTo>
                  <a:lnTo>
                    <a:pt x="28"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7" name="Freeform 20"/>
            <p:cNvSpPr>
              <a:spLocks/>
            </p:cNvSpPr>
            <p:nvPr/>
          </p:nvSpPr>
          <p:spPr bwMode="auto">
            <a:xfrm>
              <a:off x="3770" y="2408"/>
              <a:ext cx="28" cy="667"/>
            </a:xfrm>
            <a:custGeom>
              <a:avLst/>
              <a:gdLst>
                <a:gd name="T0" fmla="*/ 14 w 28"/>
                <a:gd name="T1" fmla="*/ 646 h 667"/>
                <a:gd name="T2" fmla="*/ 28 w 28"/>
                <a:gd name="T3" fmla="*/ 656 h 667"/>
                <a:gd name="T4" fmla="*/ 28 w 28"/>
                <a:gd name="T5" fmla="*/ 0 h 667"/>
                <a:gd name="T6" fmla="*/ 0 w 28"/>
                <a:gd name="T7" fmla="*/ 0 h 667"/>
                <a:gd name="T8" fmla="*/ 0 w 28"/>
                <a:gd name="T9" fmla="*/ 656 h 667"/>
                <a:gd name="T10" fmla="*/ 14 w 28"/>
                <a:gd name="T11" fmla="*/ 667 h 667"/>
                <a:gd name="T12" fmla="*/ 0 w 28"/>
                <a:gd name="T13" fmla="*/ 656 h 667"/>
                <a:gd name="T14" fmla="*/ 0 w 28"/>
                <a:gd name="T15" fmla="*/ 667 h 667"/>
                <a:gd name="T16" fmla="*/ 14 w 28"/>
                <a:gd name="T17" fmla="*/ 667 h 667"/>
                <a:gd name="T18" fmla="*/ 14 w 28"/>
                <a:gd name="T19" fmla="*/ 646 h 6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667"/>
                <a:gd name="T32" fmla="*/ 28 w 28"/>
                <a:gd name="T33" fmla="*/ 667 h 6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667">
                  <a:moveTo>
                    <a:pt x="14" y="646"/>
                  </a:moveTo>
                  <a:lnTo>
                    <a:pt x="28" y="656"/>
                  </a:lnTo>
                  <a:lnTo>
                    <a:pt x="28" y="0"/>
                  </a:lnTo>
                  <a:lnTo>
                    <a:pt x="0" y="0"/>
                  </a:lnTo>
                  <a:lnTo>
                    <a:pt x="0" y="656"/>
                  </a:lnTo>
                  <a:lnTo>
                    <a:pt x="14" y="667"/>
                  </a:lnTo>
                  <a:lnTo>
                    <a:pt x="0" y="656"/>
                  </a:lnTo>
                  <a:lnTo>
                    <a:pt x="0" y="667"/>
                  </a:lnTo>
                  <a:lnTo>
                    <a:pt x="14" y="667"/>
                  </a:lnTo>
                  <a:lnTo>
                    <a:pt x="14"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8" name="Freeform 21"/>
            <p:cNvSpPr>
              <a:spLocks/>
            </p:cNvSpPr>
            <p:nvPr/>
          </p:nvSpPr>
          <p:spPr bwMode="auto">
            <a:xfrm>
              <a:off x="3784" y="3054"/>
              <a:ext cx="534" cy="21"/>
            </a:xfrm>
            <a:custGeom>
              <a:avLst/>
              <a:gdLst>
                <a:gd name="T0" fmla="*/ 505 w 534"/>
                <a:gd name="T1" fmla="*/ 10 h 21"/>
                <a:gd name="T2" fmla="*/ 520 w 534"/>
                <a:gd name="T3" fmla="*/ 0 h 21"/>
                <a:gd name="T4" fmla="*/ 0 w 534"/>
                <a:gd name="T5" fmla="*/ 0 h 21"/>
                <a:gd name="T6" fmla="*/ 0 w 534"/>
                <a:gd name="T7" fmla="*/ 21 h 21"/>
                <a:gd name="T8" fmla="*/ 520 w 534"/>
                <a:gd name="T9" fmla="*/ 21 h 21"/>
                <a:gd name="T10" fmla="*/ 534 w 534"/>
                <a:gd name="T11" fmla="*/ 10 h 21"/>
                <a:gd name="T12" fmla="*/ 520 w 534"/>
                <a:gd name="T13" fmla="*/ 21 h 21"/>
                <a:gd name="T14" fmla="*/ 534 w 534"/>
                <a:gd name="T15" fmla="*/ 21 h 21"/>
                <a:gd name="T16" fmla="*/ 534 w 534"/>
                <a:gd name="T17" fmla="*/ 10 h 21"/>
                <a:gd name="T18" fmla="*/ 505 w 534"/>
                <a:gd name="T19" fmla="*/ 1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4"/>
                <a:gd name="T31" fmla="*/ 0 h 21"/>
                <a:gd name="T32" fmla="*/ 534 w 534"/>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4" h="21">
                  <a:moveTo>
                    <a:pt x="505" y="10"/>
                  </a:moveTo>
                  <a:lnTo>
                    <a:pt x="520" y="0"/>
                  </a:lnTo>
                  <a:lnTo>
                    <a:pt x="0" y="0"/>
                  </a:lnTo>
                  <a:lnTo>
                    <a:pt x="0" y="21"/>
                  </a:lnTo>
                  <a:lnTo>
                    <a:pt x="520" y="21"/>
                  </a:lnTo>
                  <a:lnTo>
                    <a:pt x="534" y="10"/>
                  </a:lnTo>
                  <a:lnTo>
                    <a:pt x="520" y="21"/>
                  </a:lnTo>
                  <a:lnTo>
                    <a:pt x="534" y="21"/>
                  </a:lnTo>
                  <a:lnTo>
                    <a:pt x="534" y="10"/>
                  </a:lnTo>
                  <a:lnTo>
                    <a:pt x="505"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9" name="Freeform 22"/>
            <p:cNvSpPr>
              <a:spLocks/>
            </p:cNvSpPr>
            <p:nvPr/>
          </p:nvSpPr>
          <p:spPr bwMode="auto">
            <a:xfrm>
              <a:off x="3793" y="2590"/>
              <a:ext cx="505" cy="20"/>
            </a:xfrm>
            <a:custGeom>
              <a:avLst/>
              <a:gdLst>
                <a:gd name="T0" fmla="*/ 505 w 505"/>
                <a:gd name="T1" fmla="*/ 10 h 20"/>
                <a:gd name="T2" fmla="*/ 505 w 505"/>
                <a:gd name="T3" fmla="*/ 0 h 20"/>
                <a:gd name="T4" fmla="*/ 0 w 505"/>
                <a:gd name="T5" fmla="*/ 0 h 20"/>
                <a:gd name="T6" fmla="*/ 0 w 505"/>
                <a:gd name="T7" fmla="*/ 20 h 20"/>
                <a:gd name="T8" fmla="*/ 505 w 505"/>
                <a:gd name="T9" fmla="*/ 20 h 20"/>
                <a:gd name="T10" fmla="*/ 505 w 505"/>
                <a:gd name="T11" fmla="*/ 10 h 20"/>
                <a:gd name="T12" fmla="*/ 0 60000 65536"/>
                <a:gd name="T13" fmla="*/ 0 60000 65536"/>
                <a:gd name="T14" fmla="*/ 0 60000 65536"/>
                <a:gd name="T15" fmla="*/ 0 60000 65536"/>
                <a:gd name="T16" fmla="*/ 0 60000 65536"/>
                <a:gd name="T17" fmla="*/ 0 60000 65536"/>
                <a:gd name="T18" fmla="*/ 0 w 505"/>
                <a:gd name="T19" fmla="*/ 0 h 20"/>
                <a:gd name="T20" fmla="*/ 505 w 505"/>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505" h="20">
                  <a:moveTo>
                    <a:pt x="505" y="10"/>
                  </a:moveTo>
                  <a:lnTo>
                    <a:pt x="505" y="0"/>
                  </a:lnTo>
                  <a:lnTo>
                    <a:pt x="0" y="0"/>
                  </a:lnTo>
                  <a:lnTo>
                    <a:pt x="0" y="20"/>
                  </a:lnTo>
                  <a:lnTo>
                    <a:pt x="505" y="20"/>
                  </a:lnTo>
                  <a:lnTo>
                    <a:pt x="505"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0" name="Freeform 23"/>
            <p:cNvSpPr>
              <a:spLocks/>
            </p:cNvSpPr>
            <p:nvPr/>
          </p:nvSpPr>
          <p:spPr bwMode="auto">
            <a:xfrm>
              <a:off x="3793" y="2829"/>
              <a:ext cx="505" cy="21"/>
            </a:xfrm>
            <a:custGeom>
              <a:avLst/>
              <a:gdLst>
                <a:gd name="T0" fmla="*/ 505 w 505"/>
                <a:gd name="T1" fmla="*/ 10 h 21"/>
                <a:gd name="T2" fmla="*/ 505 w 505"/>
                <a:gd name="T3" fmla="*/ 0 h 21"/>
                <a:gd name="T4" fmla="*/ 0 w 505"/>
                <a:gd name="T5" fmla="*/ 0 h 21"/>
                <a:gd name="T6" fmla="*/ 0 w 505"/>
                <a:gd name="T7" fmla="*/ 21 h 21"/>
                <a:gd name="T8" fmla="*/ 505 w 505"/>
                <a:gd name="T9" fmla="*/ 21 h 21"/>
                <a:gd name="T10" fmla="*/ 505 w 505"/>
                <a:gd name="T11" fmla="*/ 10 h 21"/>
                <a:gd name="T12" fmla="*/ 0 60000 65536"/>
                <a:gd name="T13" fmla="*/ 0 60000 65536"/>
                <a:gd name="T14" fmla="*/ 0 60000 65536"/>
                <a:gd name="T15" fmla="*/ 0 60000 65536"/>
                <a:gd name="T16" fmla="*/ 0 60000 65536"/>
                <a:gd name="T17" fmla="*/ 0 60000 65536"/>
                <a:gd name="T18" fmla="*/ 0 w 505"/>
                <a:gd name="T19" fmla="*/ 0 h 21"/>
                <a:gd name="T20" fmla="*/ 505 w 505"/>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505" h="21">
                  <a:moveTo>
                    <a:pt x="505" y="10"/>
                  </a:moveTo>
                  <a:lnTo>
                    <a:pt x="505" y="0"/>
                  </a:lnTo>
                  <a:lnTo>
                    <a:pt x="0" y="0"/>
                  </a:lnTo>
                  <a:lnTo>
                    <a:pt x="0" y="21"/>
                  </a:lnTo>
                  <a:lnTo>
                    <a:pt x="505" y="21"/>
                  </a:lnTo>
                  <a:lnTo>
                    <a:pt x="505"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1" name="Freeform 24"/>
            <p:cNvSpPr>
              <a:spLocks/>
            </p:cNvSpPr>
            <p:nvPr/>
          </p:nvSpPr>
          <p:spPr bwMode="auto">
            <a:xfrm>
              <a:off x="4023" y="2418"/>
              <a:ext cx="28" cy="640"/>
            </a:xfrm>
            <a:custGeom>
              <a:avLst/>
              <a:gdLst>
                <a:gd name="T0" fmla="*/ 14 w 28"/>
                <a:gd name="T1" fmla="*/ 640 h 640"/>
                <a:gd name="T2" fmla="*/ 28 w 28"/>
                <a:gd name="T3" fmla="*/ 640 h 640"/>
                <a:gd name="T4" fmla="*/ 28 w 28"/>
                <a:gd name="T5" fmla="*/ 0 h 640"/>
                <a:gd name="T6" fmla="*/ 0 w 28"/>
                <a:gd name="T7" fmla="*/ 0 h 640"/>
                <a:gd name="T8" fmla="*/ 0 w 28"/>
                <a:gd name="T9" fmla="*/ 640 h 640"/>
                <a:gd name="T10" fmla="*/ 14 w 28"/>
                <a:gd name="T11" fmla="*/ 640 h 640"/>
                <a:gd name="T12" fmla="*/ 0 60000 65536"/>
                <a:gd name="T13" fmla="*/ 0 60000 65536"/>
                <a:gd name="T14" fmla="*/ 0 60000 65536"/>
                <a:gd name="T15" fmla="*/ 0 60000 65536"/>
                <a:gd name="T16" fmla="*/ 0 60000 65536"/>
                <a:gd name="T17" fmla="*/ 0 60000 65536"/>
                <a:gd name="T18" fmla="*/ 0 w 28"/>
                <a:gd name="T19" fmla="*/ 0 h 640"/>
                <a:gd name="T20" fmla="*/ 28 w 28"/>
                <a:gd name="T21" fmla="*/ 640 h 640"/>
              </a:gdLst>
              <a:ahLst/>
              <a:cxnLst>
                <a:cxn ang="T12">
                  <a:pos x="T0" y="T1"/>
                </a:cxn>
                <a:cxn ang="T13">
                  <a:pos x="T2" y="T3"/>
                </a:cxn>
                <a:cxn ang="T14">
                  <a:pos x="T4" y="T5"/>
                </a:cxn>
                <a:cxn ang="T15">
                  <a:pos x="T6" y="T7"/>
                </a:cxn>
                <a:cxn ang="T16">
                  <a:pos x="T8" y="T9"/>
                </a:cxn>
                <a:cxn ang="T17">
                  <a:pos x="T10" y="T11"/>
                </a:cxn>
              </a:cxnLst>
              <a:rect l="T18" t="T19" r="T20" b="T21"/>
              <a:pathLst>
                <a:path w="28" h="640">
                  <a:moveTo>
                    <a:pt x="14" y="640"/>
                  </a:moveTo>
                  <a:lnTo>
                    <a:pt x="28" y="640"/>
                  </a:lnTo>
                  <a:lnTo>
                    <a:pt x="28" y="0"/>
                  </a:lnTo>
                  <a:lnTo>
                    <a:pt x="0" y="0"/>
                  </a:lnTo>
                  <a:lnTo>
                    <a:pt x="0" y="640"/>
                  </a:lnTo>
                  <a:lnTo>
                    <a:pt x="14" y="6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2" name="Freeform 25"/>
            <p:cNvSpPr>
              <a:spLocks/>
            </p:cNvSpPr>
            <p:nvPr/>
          </p:nvSpPr>
          <p:spPr bwMode="auto">
            <a:xfrm>
              <a:off x="3148" y="1139"/>
              <a:ext cx="301" cy="241"/>
            </a:xfrm>
            <a:custGeom>
              <a:avLst/>
              <a:gdLst>
                <a:gd name="T0" fmla="*/ 176 w 301"/>
                <a:gd name="T1" fmla="*/ 239 h 241"/>
                <a:gd name="T2" fmla="*/ 227 w 301"/>
                <a:gd name="T3" fmla="*/ 239 h 241"/>
                <a:gd name="T4" fmla="*/ 264 w 301"/>
                <a:gd name="T5" fmla="*/ 235 h 241"/>
                <a:gd name="T6" fmla="*/ 287 w 301"/>
                <a:gd name="T7" fmla="*/ 227 h 241"/>
                <a:gd name="T8" fmla="*/ 296 w 301"/>
                <a:gd name="T9" fmla="*/ 224 h 241"/>
                <a:gd name="T10" fmla="*/ 298 w 301"/>
                <a:gd name="T11" fmla="*/ 218 h 241"/>
                <a:gd name="T12" fmla="*/ 301 w 301"/>
                <a:gd name="T13" fmla="*/ 208 h 241"/>
                <a:gd name="T14" fmla="*/ 293 w 301"/>
                <a:gd name="T15" fmla="*/ 187 h 241"/>
                <a:gd name="T16" fmla="*/ 284 w 301"/>
                <a:gd name="T17" fmla="*/ 167 h 241"/>
                <a:gd name="T18" fmla="*/ 278 w 301"/>
                <a:gd name="T19" fmla="*/ 156 h 241"/>
                <a:gd name="T20" fmla="*/ 276 w 301"/>
                <a:gd name="T21" fmla="*/ 148 h 241"/>
                <a:gd name="T22" fmla="*/ 273 w 301"/>
                <a:gd name="T23" fmla="*/ 142 h 241"/>
                <a:gd name="T24" fmla="*/ 270 w 301"/>
                <a:gd name="T25" fmla="*/ 130 h 241"/>
                <a:gd name="T26" fmla="*/ 264 w 301"/>
                <a:gd name="T27" fmla="*/ 107 h 241"/>
                <a:gd name="T28" fmla="*/ 264 w 301"/>
                <a:gd name="T29" fmla="*/ 94 h 241"/>
                <a:gd name="T30" fmla="*/ 264 w 301"/>
                <a:gd name="T31" fmla="*/ 88 h 241"/>
                <a:gd name="T32" fmla="*/ 261 w 301"/>
                <a:gd name="T33" fmla="*/ 72 h 241"/>
                <a:gd name="T34" fmla="*/ 259 w 301"/>
                <a:gd name="T35" fmla="*/ 47 h 241"/>
                <a:gd name="T36" fmla="*/ 253 w 301"/>
                <a:gd name="T37" fmla="*/ 22 h 241"/>
                <a:gd name="T38" fmla="*/ 225 w 301"/>
                <a:gd name="T39" fmla="*/ 4 h 241"/>
                <a:gd name="T40" fmla="*/ 176 w 301"/>
                <a:gd name="T41" fmla="*/ 0 h 241"/>
                <a:gd name="T42" fmla="*/ 134 w 301"/>
                <a:gd name="T43" fmla="*/ 8 h 241"/>
                <a:gd name="T44" fmla="*/ 117 w 301"/>
                <a:gd name="T45" fmla="*/ 30 h 241"/>
                <a:gd name="T46" fmla="*/ 103 w 301"/>
                <a:gd name="T47" fmla="*/ 53 h 241"/>
                <a:gd name="T48" fmla="*/ 94 w 301"/>
                <a:gd name="T49" fmla="*/ 68 h 241"/>
                <a:gd name="T50" fmla="*/ 91 w 301"/>
                <a:gd name="T51" fmla="*/ 72 h 241"/>
                <a:gd name="T52" fmla="*/ 85 w 301"/>
                <a:gd name="T53" fmla="*/ 84 h 241"/>
                <a:gd name="T54" fmla="*/ 68 w 301"/>
                <a:gd name="T55" fmla="*/ 105 h 241"/>
                <a:gd name="T56" fmla="*/ 60 w 301"/>
                <a:gd name="T57" fmla="*/ 115 h 241"/>
                <a:gd name="T58" fmla="*/ 57 w 301"/>
                <a:gd name="T59" fmla="*/ 119 h 241"/>
                <a:gd name="T60" fmla="*/ 51 w 301"/>
                <a:gd name="T61" fmla="*/ 125 h 241"/>
                <a:gd name="T62" fmla="*/ 40 w 301"/>
                <a:gd name="T63" fmla="*/ 138 h 241"/>
                <a:gd name="T64" fmla="*/ 20 w 301"/>
                <a:gd name="T65" fmla="*/ 154 h 241"/>
                <a:gd name="T66" fmla="*/ 3 w 301"/>
                <a:gd name="T67" fmla="*/ 175 h 241"/>
                <a:gd name="T68" fmla="*/ 0 w 301"/>
                <a:gd name="T69" fmla="*/ 185 h 241"/>
                <a:gd name="T70" fmla="*/ 6 w 301"/>
                <a:gd name="T71" fmla="*/ 187 h 241"/>
                <a:gd name="T72" fmla="*/ 12 w 301"/>
                <a:gd name="T73" fmla="*/ 194 h 241"/>
                <a:gd name="T74" fmla="*/ 32 w 301"/>
                <a:gd name="T75" fmla="*/ 206 h 241"/>
                <a:gd name="T76" fmla="*/ 66 w 301"/>
                <a:gd name="T77" fmla="*/ 220 h 241"/>
                <a:gd name="T78" fmla="*/ 114 w 301"/>
                <a:gd name="T79" fmla="*/ 233 h 2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1"/>
                <a:gd name="T121" fmla="*/ 0 h 241"/>
                <a:gd name="T122" fmla="*/ 301 w 301"/>
                <a:gd name="T123" fmla="*/ 241 h 2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1" h="241">
                  <a:moveTo>
                    <a:pt x="145" y="237"/>
                  </a:moveTo>
                  <a:lnTo>
                    <a:pt x="176" y="239"/>
                  </a:lnTo>
                  <a:lnTo>
                    <a:pt x="205" y="241"/>
                  </a:lnTo>
                  <a:lnTo>
                    <a:pt x="227" y="239"/>
                  </a:lnTo>
                  <a:lnTo>
                    <a:pt x="247" y="237"/>
                  </a:lnTo>
                  <a:lnTo>
                    <a:pt x="264" y="235"/>
                  </a:lnTo>
                  <a:lnTo>
                    <a:pt x="276" y="231"/>
                  </a:lnTo>
                  <a:lnTo>
                    <a:pt x="287" y="227"/>
                  </a:lnTo>
                  <a:lnTo>
                    <a:pt x="293" y="224"/>
                  </a:lnTo>
                  <a:lnTo>
                    <a:pt x="296" y="224"/>
                  </a:lnTo>
                  <a:lnTo>
                    <a:pt x="296" y="222"/>
                  </a:lnTo>
                  <a:lnTo>
                    <a:pt x="298" y="218"/>
                  </a:lnTo>
                  <a:lnTo>
                    <a:pt x="301" y="216"/>
                  </a:lnTo>
                  <a:lnTo>
                    <a:pt x="301" y="208"/>
                  </a:lnTo>
                  <a:lnTo>
                    <a:pt x="298" y="200"/>
                  </a:lnTo>
                  <a:lnTo>
                    <a:pt x="293" y="187"/>
                  </a:lnTo>
                  <a:lnTo>
                    <a:pt x="287" y="173"/>
                  </a:lnTo>
                  <a:lnTo>
                    <a:pt x="284" y="167"/>
                  </a:lnTo>
                  <a:lnTo>
                    <a:pt x="281" y="161"/>
                  </a:lnTo>
                  <a:lnTo>
                    <a:pt x="278" y="156"/>
                  </a:lnTo>
                  <a:lnTo>
                    <a:pt x="278" y="150"/>
                  </a:lnTo>
                  <a:lnTo>
                    <a:pt x="276" y="148"/>
                  </a:lnTo>
                  <a:lnTo>
                    <a:pt x="273" y="144"/>
                  </a:lnTo>
                  <a:lnTo>
                    <a:pt x="273" y="142"/>
                  </a:lnTo>
                  <a:lnTo>
                    <a:pt x="273" y="140"/>
                  </a:lnTo>
                  <a:lnTo>
                    <a:pt x="270" y="130"/>
                  </a:lnTo>
                  <a:lnTo>
                    <a:pt x="267" y="117"/>
                  </a:lnTo>
                  <a:lnTo>
                    <a:pt x="264" y="107"/>
                  </a:lnTo>
                  <a:lnTo>
                    <a:pt x="264" y="97"/>
                  </a:lnTo>
                  <a:lnTo>
                    <a:pt x="264" y="94"/>
                  </a:lnTo>
                  <a:lnTo>
                    <a:pt x="264" y="90"/>
                  </a:lnTo>
                  <a:lnTo>
                    <a:pt x="264" y="88"/>
                  </a:lnTo>
                  <a:lnTo>
                    <a:pt x="264" y="86"/>
                  </a:lnTo>
                  <a:lnTo>
                    <a:pt x="261" y="72"/>
                  </a:lnTo>
                  <a:lnTo>
                    <a:pt x="259" y="59"/>
                  </a:lnTo>
                  <a:lnTo>
                    <a:pt x="259" y="47"/>
                  </a:lnTo>
                  <a:lnTo>
                    <a:pt x="256" y="39"/>
                  </a:lnTo>
                  <a:lnTo>
                    <a:pt x="253" y="22"/>
                  </a:lnTo>
                  <a:lnTo>
                    <a:pt x="242" y="10"/>
                  </a:lnTo>
                  <a:lnTo>
                    <a:pt x="225" y="4"/>
                  </a:lnTo>
                  <a:lnTo>
                    <a:pt x="199" y="2"/>
                  </a:lnTo>
                  <a:lnTo>
                    <a:pt x="176" y="0"/>
                  </a:lnTo>
                  <a:lnTo>
                    <a:pt x="154" y="0"/>
                  </a:lnTo>
                  <a:lnTo>
                    <a:pt x="134" y="8"/>
                  </a:lnTo>
                  <a:lnTo>
                    <a:pt x="122" y="22"/>
                  </a:lnTo>
                  <a:lnTo>
                    <a:pt x="117" y="30"/>
                  </a:lnTo>
                  <a:lnTo>
                    <a:pt x="111" y="41"/>
                  </a:lnTo>
                  <a:lnTo>
                    <a:pt x="103" y="53"/>
                  </a:lnTo>
                  <a:lnTo>
                    <a:pt x="94" y="66"/>
                  </a:lnTo>
                  <a:lnTo>
                    <a:pt x="94" y="68"/>
                  </a:lnTo>
                  <a:lnTo>
                    <a:pt x="94" y="70"/>
                  </a:lnTo>
                  <a:lnTo>
                    <a:pt x="91" y="72"/>
                  </a:lnTo>
                  <a:lnTo>
                    <a:pt x="88" y="72"/>
                  </a:lnTo>
                  <a:lnTo>
                    <a:pt x="85" y="84"/>
                  </a:lnTo>
                  <a:lnTo>
                    <a:pt x="77" y="94"/>
                  </a:lnTo>
                  <a:lnTo>
                    <a:pt x="68" y="105"/>
                  </a:lnTo>
                  <a:lnTo>
                    <a:pt x="60" y="115"/>
                  </a:lnTo>
                  <a:lnTo>
                    <a:pt x="60" y="117"/>
                  </a:lnTo>
                  <a:lnTo>
                    <a:pt x="57" y="119"/>
                  </a:lnTo>
                  <a:lnTo>
                    <a:pt x="51" y="125"/>
                  </a:lnTo>
                  <a:lnTo>
                    <a:pt x="46" y="132"/>
                  </a:lnTo>
                  <a:lnTo>
                    <a:pt x="40" y="138"/>
                  </a:lnTo>
                  <a:lnTo>
                    <a:pt x="34" y="142"/>
                  </a:lnTo>
                  <a:lnTo>
                    <a:pt x="20" y="154"/>
                  </a:lnTo>
                  <a:lnTo>
                    <a:pt x="9" y="165"/>
                  </a:lnTo>
                  <a:lnTo>
                    <a:pt x="3" y="175"/>
                  </a:lnTo>
                  <a:lnTo>
                    <a:pt x="0" y="183"/>
                  </a:lnTo>
                  <a:lnTo>
                    <a:pt x="0" y="185"/>
                  </a:lnTo>
                  <a:lnTo>
                    <a:pt x="3" y="187"/>
                  </a:lnTo>
                  <a:lnTo>
                    <a:pt x="6" y="187"/>
                  </a:lnTo>
                  <a:lnTo>
                    <a:pt x="6" y="189"/>
                  </a:lnTo>
                  <a:lnTo>
                    <a:pt x="12" y="194"/>
                  </a:lnTo>
                  <a:lnTo>
                    <a:pt x="20" y="200"/>
                  </a:lnTo>
                  <a:lnTo>
                    <a:pt x="32" y="206"/>
                  </a:lnTo>
                  <a:lnTo>
                    <a:pt x="46" y="212"/>
                  </a:lnTo>
                  <a:lnTo>
                    <a:pt x="66" y="220"/>
                  </a:lnTo>
                  <a:lnTo>
                    <a:pt x="88" y="227"/>
                  </a:lnTo>
                  <a:lnTo>
                    <a:pt x="114" y="233"/>
                  </a:lnTo>
                  <a:lnTo>
                    <a:pt x="145" y="237"/>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3" name="Freeform 26"/>
            <p:cNvSpPr>
              <a:spLocks/>
            </p:cNvSpPr>
            <p:nvPr/>
          </p:nvSpPr>
          <p:spPr bwMode="auto">
            <a:xfrm>
              <a:off x="3148" y="1306"/>
              <a:ext cx="301" cy="64"/>
            </a:xfrm>
            <a:custGeom>
              <a:avLst/>
              <a:gdLst>
                <a:gd name="T0" fmla="*/ 151 w 301"/>
                <a:gd name="T1" fmla="*/ 12 h 64"/>
                <a:gd name="T2" fmla="*/ 199 w 301"/>
                <a:gd name="T3" fmla="*/ 20 h 64"/>
                <a:gd name="T4" fmla="*/ 244 w 301"/>
                <a:gd name="T5" fmla="*/ 33 h 64"/>
                <a:gd name="T6" fmla="*/ 278 w 301"/>
                <a:gd name="T7" fmla="*/ 49 h 64"/>
                <a:gd name="T8" fmla="*/ 296 w 301"/>
                <a:gd name="T9" fmla="*/ 57 h 64"/>
                <a:gd name="T10" fmla="*/ 298 w 301"/>
                <a:gd name="T11" fmla="*/ 51 h 64"/>
                <a:gd name="T12" fmla="*/ 276 w 301"/>
                <a:gd name="T13" fmla="*/ 33 h 64"/>
                <a:gd name="T14" fmla="*/ 202 w 301"/>
                <a:gd name="T15" fmla="*/ 10 h 64"/>
                <a:gd name="T16" fmla="*/ 117 w 301"/>
                <a:gd name="T17" fmla="*/ 0 h 64"/>
                <a:gd name="T18" fmla="*/ 34 w 301"/>
                <a:gd name="T19" fmla="*/ 6 h 64"/>
                <a:gd name="T20" fmla="*/ 0 w 301"/>
                <a:gd name="T21" fmla="*/ 18 h 64"/>
                <a:gd name="T22" fmla="*/ 6 w 301"/>
                <a:gd name="T23" fmla="*/ 20 h 64"/>
                <a:gd name="T24" fmla="*/ 17 w 301"/>
                <a:gd name="T25" fmla="*/ 18 h 64"/>
                <a:gd name="T26" fmla="*/ 43 w 301"/>
                <a:gd name="T27" fmla="*/ 14 h 64"/>
                <a:gd name="T28" fmla="*/ 68 w 301"/>
                <a:gd name="T29" fmla="*/ 12 h 64"/>
                <a:gd name="T30" fmla="*/ 97 w 301"/>
                <a:gd name="T31" fmla="*/ 10 h 64"/>
                <a:gd name="T32" fmla="*/ 108 w 301"/>
                <a:gd name="T33" fmla="*/ 12 h 64"/>
                <a:gd name="T34" fmla="*/ 103 w 301"/>
                <a:gd name="T35" fmla="*/ 20 h 64"/>
                <a:gd name="T36" fmla="*/ 94 w 301"/>
                <a:gd name="T37" fmla="*/ 24 h 64"/>
                <a:gd name="T38" fmla="*/ 80 w 301"/>
                <a:gd name="T39" fmla="*/ 31 h 64"/>
                <a:gd name="T40" fmla="*/ 74 w 301"/>
                <a:gd name="T41" fmla="*/ 37 h 64"/>
                <a:gd name="T42" fmla="*/ 77 w 301"/>
                <a:gd name="T43" fmla="*/ 51 h 64"/>
                <a:gd name="T44" fmla="*/ 85 w 301"/>
                <a:gd name="T45" fmla="*/ 60 h 64"/>
                <a:gd name="T46" fmla="*/ 85 w 301"/>
                <a:gd name="T47" fmla="*/ 60 h 64"/>
                <a:gd name="T48" fmla="*/ 88 w 301"/>
                <a:gd name="T49" fmla="*/ 60 h 64"/>
                <a:gd name="T50" fmla="*/ 94 w 301"/>
                <a:gd name="T51" fmla="*/ 64 h 64"/>
                <a:gd name="T52" fmla="*/ 105 w 301"/>
                <a:gd name="T53" fmla="*/ 62 h 64"/>
                <a:gd name="T54" fmla="*/ 117 w 301"/>
                <a:gd name="T55" fmla="*/ 53 h 64"/>
                <a:gd name="T56" fmla="*/ 122 w 301"/>
                <a:gd name="T57" fmla="*/ 43 h 64"/>
                <a:gd name="T58" fmla="*/ 120 w 301"/>
                <a:gd name="T59" fmla="*/ 29 h 64"/>
                <a:gd name="T60" fmla="*/ 111 w 301"/>
                <a:gd name="T61" fmla="*/ 20 h 64"/>
                <a:gd name="T62" fmla="*/ 120 w 301"/>
                <a:gd name="T63" fmla="*/ 12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1"/>
                <a:gd name="T97" fmla="*/ 0 h 64"/>
                <a:gd name="T98" fmla="*/ 301 w 301"/>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1" h="64">
                  <a:moveTo>
                    <a:pt x="122" y="10"/>
                  </a:moveTo>
                  <a:lnTo>
                    <a:pt x="151" y="12"/>
                  </a:lnTo>
                  <a:lnTo>
                    <a:pt x="176" y="14"/>
                  </a:lnTo>
                  <a:lnTo>
                    <a:pt x="199" y="20"/>
                  </a:lnTo>
                  <a:lnTo>
                    <a:pt x="222" y="24"/>
                  </a:lnTo>
                  <a:lnTo>
                    <a:pt x="244" y="33"/>
                  </a:lnTo>
                  <a:lnTo>
                    <a:pt x="261" y="39"/>
                  </a:lnTo>
                  <a:lnTo>
                    <a:pt x="278" y="49"/>
                  </a:lnTo>
                  <a:lnTo>
                    <a:pt x="293" y="57"/>
                  </a:lnTo>
                  <a:lnTo>
                    <a:pt x="296" y="57"/>
                  </a:lnTo>
                  <a:lnTo>
                    <a:pt x="296" y="55"/>
                  </a:lnTo>
                  <a:lnTo>
                    <a:pt x="298" y="51"/>
                  </a:lnTo>
                  <a:lnTo>
                    <a:pt x="301" y="49"/>
                  </a:lnTo>
                  <a:lnTo>
                    <a:pt x="276" y="33"/>
                  </a:lnTo>
                  <a:lnTo>
                    <a:pt x="242" y="20"/>
                  </a:lnTo>
                  <a:lnTo>
                    <a:pt x="202" y="10"/>
                  </a:lnTo>
                  <a:lnTo>
                    <a:pt x="159" y="4"/>
                  </a:lnTo>
                  <a:lnTo>
                    <a:pt x="117" y="0"/>
                  </a:lnTo>
                  <a:lnTo>
                    <a:pt x="74" y="2"/>
                  </a:lnTo>
                  <a:lnTo>
                    <a:pt x="34" y="6"/>
                  </a:lnTo>
                  <a:lnTo>
                    <a:pt x="0" y="16"/>
                  </a:lnTo>
                  <a:lnTo>
                    <a:pt x="0" y="18"/>
                  </a:lnTo>
                  <a:lnTo>
                    <a:pt x="3" y="20"/>
                  </a:lnTo>
                  <a:lnTo>
                    <a:pt x="6" y="20"/>
                  </a:lnTo>
                  <a:lnTo>
                    <a:pt x="6" y="22"/>
                  </a:lnTo>
                  <a:lnTo>
                    <a:pt x="17" y="18"/>
                  </a:lnTo>
                  <a:lnTo>
                    <a:pt x="32" y="16"/>
                  </a:lnTo>
                  <a:lnTo>
                    <a:pt x="43" y="14"/>
                  </a:lnTo>
                  <a:lnTo>
                    <a:pt x="57" y="12"/>
                  </a:lnTo>
                  <a:lnTo>
                    <a:pt x="68" y="12"/>
                  </a:lnTo>
                  <a:lnTo>
                    <a:pt x="83" y="10"/>
                  </a:lnTo>
                  <a:lnTo>
                    <a:pt x="97" y="10"/>
                  </a:lnTo>
                  <a:lnTo>
                    <a:pt x="111" y="10"/>
                  </a:lnTo>
                  <a:lnTo>
                    <a:pt x="108" y="12"/>
                  </a:lnTo>
                  <a:lnTo>
                    <a:pt x="105" y="16"/>
                  </a:lnTo>
                  <a:lnTo>
                    <a:pt x="103" y="20"/>
                  </a:lnTo>
                  <a:lnTo>
                    <a:pt x="103" y="22"/>
                  </a:lnTo>
                  <a:lnTo>
                    <a:pt x="94" y="24"/>
                  </a:lnTo>
                  <a:lnTo>
                    <a:pt x="85" y="27"/>
                  </a:lnTo>
                  <a:lnTo>
                    <a:pt x="80" y="31"/>
                  </a:lnTo>
                  <a:lnTo>
                    <a:pt x="74" y="33"/>
                  </a:lnTo>
                  <a:lnTo>
                    <a:pt x="74" y="37"/>
                  </a:lnTo>
                  <a:lnTo>
                    <a:pt x="74" y="43"/>
                  </a:lnTo>
                  <a:lnTo>
                    <a:pt x="77" y="51"/>
                  </a:lnTo>
                  <a:lnTo>
                    <a:pt x="83" y="57"/>
                  </a:lnTo>
                  <a:lnTo>
                    <a:pt x="85" y="60"/>
                  </a:lnTo>
                  <a:lnTo>
                    <a:pt x="88" y="60"/>
                  </a:lnTo>
                  <a:lnTo>
                    <a:pt x="91" y="62"/>
                  </a:lnTo>
                  <a:lnTo>
                    <a:pt x="94" y="64"/>
                  </a:lnTo>
                  <a:lnTo>
                    <a:pt x="105" y="62"/>
                  </a:lnTo>
                  <a:lnTo>
                    <a:pt x="114" y="57"/>
                  </a:lnTo>
                  <a:lnTo>
                    <a:pt x="117" y="53"/>
                  </a:lnTo>
                  <a:lnTo>
                    <a:pt x="122" y="47"/>
                  </a:lnTo>
                  <a:lnTo>
                    <a:pt x="122" y="43"/>
                  </a:lnTo>
                  <a:lnTo>
                    <a:pt x="122" y="37"/>
                  </a:lnTo>
                  <a:lnTo>
                    <a:pt x="120" y="29"/>
                  </a:lnTo>
                  <a:lnTo>
                    <a:pt x="111" y="22"/>
                  </a:lnTo>
                  <a:lnTo>
                    <a:pt x="111" y="20"/>
                  </a:lnTo>
                  <a:lnTo>
                    <a:pt x="114" y="16"/>
                  </a:lnTo>
                  <a:lnTo>
                    <a:pt x="120" y="12"/>
                  </a:lnTo>
                  <a:lnTo>
                    <a:pt x="12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4" name="Freeform 27"/>
            <p:cNvSpPr>
              <a:spLocks/>
            </p:cNvSpPr>
            <p:nvPr/>
          </p:nvSpPr>
          <p:spPr bwMode="auto">
            <a:xfrm>
              <a:off x="3225" y="1363"/>
              <a:ext cx="17" cy="17"/>
            </a:xfrm>
            <a:custGeom>
              <a:avLst/>
              <a:gdLst>
                <a:gd name="T0" fmla="*/ 6 w 17"/>
                <a:gd name="T1" fmla="*/ 0 h 17"/>
                <a:gd name="T2" fmla="*/ 8 w 17"/>
                <a:gd name="T3" fmla="*/ 3 h 17"/>
                <a:gd name="T4" fmla="*/ 8 w 17"/>
                <a:gd name="T5" fmla="*/ 3 h 17"/>
                <a:gd name="T6" fmla="*/ 8 w 17"/>
                <a:gd name="T7" fmla="*/ 3 h 17"/>
                <a:gd name="T8" fmla="*/ 11 w 17"/>
                <a:gd name="T9" fmla="*/ 3 h 17"/>
                <a:gd name="T10" fmla="*/ 11 w 17"/>
                <a:gd name="T11" fmla="*/ 3 h 17"/>
                <a:gd name="T12" fmla="*/ 14 w 17"/>
                <a:gd name="T13" fmla="*/ 5 h 17"/>
                <a:gd name="T14" fmla="*/ 17 w 17"/>
                <a:gd name="T15" fmla="*/ 7 h 17"/>
                <a:gd name="T16" fmla="*/ 17 w 17"/>
                <a:gd name="T17" fmla="*/ 7 h 17"/>
                <a:gd name="T18" fmla="*/ 17 w 17"/>
                <a:gd name="T19" fmla="*/ 9 h 17"/>
                <a:gd name="T20" fmla="*/ 17 w 17"/>
                <a:gd name="T21" fmla="*/ 11 h 17"/>
                <a:gd name="T22" fmla="*/ 14 w 17"/>
                <a:gd name="T23" fmla="*/ 13 h 17"/>
                <a:gd name="T24" fmla="*/ 8 w 17"/>
                <a:gd name="T25" fmla="*/ 13 h 17"/>
                <a:gd name="T26" fmla="*/ 8 w 17"/>
                <a:gd name="T27" fmla="*/ 17 h 17"/>
                <a:gd name="T28" fmla="*/ 6 w 17"/>
                <a:gd name="T29" fmla="*/ 17 h 17"/>
                <a:gd name="T30" fmla="*/ 6 w 17"/>
                <a:gd name="T31" fmla="*/ 13 h 17"/>
                <a:gd name="T32" fmla="*/ 0 w 17"/>
                <a:gd name="T33" fmla="*/ 11 h 17"/>
                <a:gd name="T34" fmla="*/ 0 w 17"/>
                <a:gd name="T35" fmla="*/ 9 h 17"/>
                <a:gd name="T36" fmla="*/ 0 w 17"/>
                <a:gd name="T37" fmla="*/ 5 h 17"/>
                <a:gd name="T38" fmla="*/ 6 w 17"/>
                <a:gd name="T39" fmla="*/ 0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17"/>
                <a:gd name="T62" fmla="*/ 17 w 17"/>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17">
                  <a:moveTo>
                    <a:pt x="6" y="0"/>
                  </a:moveTo>
                  <a:lnTo>
                    <a:pt x="8" y="3"/>
                  </a:lnTo>
                  <a:lnTo>
                    <a:pt x="11" y="3"/>
                  </a:lnTo>
                  <a:lnTo>
                    <a:pt x="14" y="5"/>
                  </a:lnTo>
                  <a:lnTo>
                    <a:pt x="17" y="7"/>
                  </a:lnTo>
                  <a:lnTo>
                    <a:pt x="17" y="9"/>
                  </a:lnTo>
                  <a:lnTo>
                    <a:pt x="17" y="11"/>
                  </a:lnTo>
                  <a:lnTo>
                    <a:pt x="14" y="13"/>
                  </a:lnTo>
                  <a:lnTo>
                    <a:pt x="8" y="13"/>
                  </a:lnTo>
                  <a:lnTo>
                    <a:pt x="8" y="17"/>
                  </a:lnTo>
                  <a:lnTo>
                    <a:pt x="6" y="17"/>
                  </a:lnTo>
                  <a:lnTo>
                    <a:pt x="6" y="13"/>
                  </a:lnTo>
                  <a:lnTo>
                    <a:pt x="0" y="11"/>
                  </a:lnTo>
                  <a:lnTo>
                    <a:pt x="0" y="9"/>
                  </a:lnTo>
                  <a:lnTo>
                    <a:pt x="0" y="5"/>
                  </a:lnTo>
                  <a:lnTo>
                    <a:pt x="6" y="0"/>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5" name="Freeform 28"/>
            <p:cNvSpPr>
              <a:spLocks/>
            </p:cNvSpPr>
            <p:nvPr/>
          </p:nvSpPr>
          <p:spPr bwMode="auto">
            <a:xfrm>
              <a:off x="3591" y="2377"/>
              <a:ext cx="28" cy="37"/>
            </a:xfrm>
            <a:custGeom>
              <a:avLst/>
              <a:gdLst>
                <a:gd name="T0" fmla="*/ 0 w 28"/>
                <a:gd name="T1" fmla="*/ 0 h 37"/>
                <a:gd name="T2" fmla="*/ 0 w 28"/>
                <a:gd name="T3" fmla="*/ 0 h 37"/>
                <a:gd name="T4" fmla="*/ 0 w 28"/>
                <a:gd name="T5" fmla="*/ 21 h 37"/>
                <a:gd name="T6" fmla="*/ 0 w 28"/>
                <a:gd name="T7" fmla="*/ 33 h 37"/>
                <a:gd name="T8" fmla="*/ 0 w 28"/>
                <a:gd name="T9" fmla="*/ 37 h 37"/>
                <a:gd name="T10" fmla="*/ 14 w 28"/>
                <a:gd name="T11" fmla="*/ 37 h 37"/>
                <a:gd name="T12" fmla="*/ 14 w 28"/>
                <a:gd name="T13" fmla="*/ 37 h 37"/>
                <a:gd name="T14" fmla="*/ 28 w 28"/>
                <a:gd name="T15" fmla="*/ 37 h 37"/>
                <a:gd name="T16" fmla="*/ 28 w 28"/>
                <a:gd name="T17" fmla="*/ 33 h 37"/>
                <a:gd name="T18" fmla="*/ 28 w 28"/>
                <a:gd name="T19" fmla="*/ 21 h 37"/>
                <a:gd name="T20" fmla="*/ 28 w 28"/>
                <a:gd name="T21" fmla="*/ 0 h 37"/>
                <a:gd name="T22" fmla="*/ 28 w 28"/>
                <a:gd name="T23" fmla="*/ 0 h 37"/>
                <a:gd name="T24" fmla="*/ 0 w 28"/>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37"/>
                <a:gd name="T41" fmla="*/ 28 w 28"/>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37">
                  <a:moveTo>
                    <a:pt x="0" y="0"/>
                  </a:moveTo>
                  <a:lnTo>
                    <a:pt x="0" y="0"/>
                  </a:lnTo>
                  <a:lnTo>
                    <a:pt x="0" y="21"/>
                  </a:lnTo>
                  <a:lnTo>
                    <a:pt x="0" y="33"/>
                  </a:lnTo>
                  <a:lnTo>
                    <a:pt x="0" y="37"/>
                  </a:lnTo>
                  <a:lnTo>
                    <a:pt x="14" y="37"/>
                  </a:lnTo>
                  <a:lnTo>
                    <a:pt x="28" y="37"/>
                  </a:lnTo>
                  <a:lnTo>
                    <a:pt x="28" y="33"/>
                  </a:lnTo>
                  <a:lnTo>
                    <a:pt x="28" y="21"/>
                  </a:lnTo>
                  <a:lnTo>
                    <a:pt x="2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6" name="Freeform 29"/>
            <p:cNvSpPr>
              <a:spLocks/>
            </p:cNvSpPr>
            <p:nvPr/>
          </p:nvSpPr>
          <p:spPr bwMode="auto">
            <a:xfrm>
              <a:off x="3023" y="2187"/>
              <a:ext cx="596" cy="190"/>
            </a:xfrm>
            <a:custGeom>
              <a:avLst/>
              <a:gdLst>
                <a:gd name="T0" fmla="*/ 29 w 596"/>
                <a:gd name="T1" fmla="*/ 190 h 190"/>
                <a:gd name="T2" fmla="*/ 29 w 596"/>
                <a:gd name="T3" fmla="*/ 190 h 190"/>
                <a:gd name="T4" fmla="*/ 35 w 596"/>
                <a:gd name="T5" fmla="*/ 149 h 190"/>
                <a:gd name="T6" fmla="*/ 52 w 596"/>
                <a:gd name="T7" fmla="*/ 114 h 190"/>
                <a:gd name="T8" fmla="*/ 77 w 596"/>
                <a:gd name="T9" fmla="*/ 85 h 190"/>
                <a:gd name="T10" fmla="*/ 111 w 596"/>
                <a:gd name="T11" fmla="*/ 62 h 190"/>
                <a:gd name="T12" fmla="*/ 151 w 596"/>
                <a:gd name="T13" fmla="*/ 41 h 190"/>
                <a:gd name="T14" fmla="*/ 196 w 596"/>
                <a:gd name="T15" fmla="*/ 31 h 190"/>
                <a:gd name="T16" fmla="*/ 245 w 596"/>
                <a:gd name="T17" fmla="*/ 23 h 190"/>
                <a:gd name="T18" fmla="*/ 298 w 596"/>
                <a:gd name="T19" fmla="*/ 21 h 190"/>
                <a:gd name="T20" fmla="*/ 352 w 596"/>
                <a:gd name="T21" fmla="*/ 25 h 190"/>
                <a:gd name="T22" fmla="*/ 401 w 596"/>
                <a:gd name="T23" fmla="*/ 33 h 190"/>
                <a:gd name="T24" fmla="*/ 446 w 596"/>
                <a:gd name="T25" fmla="*/ 46 h 190"/>
                <a:gd name="T26" fmla="*/ 486 w 596"/>
                <a:gd name="T27" fmla="*/ 66 h 190"/>
                <a:gd name="T28" fmla="*/ 520 w 596"/>
                <a:gd name="T29" fmla="*/ 89 h 190"/>
                <a:gd name="T30" fmla="*/ 545 w 596"/>
                <a:gd name="T31" fmla="*/ 118 h 190"/>
                <a:gd name="T32" fmla="*/ 562 w 596"/>
                <a:gd name="T33" fmla="*/ 151 h 190"/>
                <a:gd name="T34" fmla="*/ 568 w 596"/>
                <a:gd name="T35" fmla="*/ 190 h 190"/>
                <a:gd name="T36" fmla="*/ 596 w 596"/>
                <a:gd name="T37" fmla="*/ 190 h 190"/>
                <a:gd name="T38" fmla="*/ 591 w 596"/>
                <a:gd name="T39" fmla="*/ 147 h 190"/>
                <a:gd name="T40" fmla="*/ 568 w 596"/>
                <a:gd name="T41" fmla="*/ 109 h 190"/>
                <a:gd name="T42" fmla="*/ 543 w 596"/>
                <a:gd name="T43" fmla="*/ 76 h 190"/>
                <a:gd name="T44" fmla="*/ 503 w 596"/>
                <a:gd name="T45" fmla="*/ 50 h 190"/>
                <a:gd name="T46" fmla="*/ 457 w 596"/>
                <a:gd name="T47" fmla="*/ 29 h 190"/>
                <a:gd name="T48" fmla="*/ 406 w 596"/>
                <a:gd name="T49" fmla="*/ 12 h 190"/>
                <a:gd name="T50" fmla="*/ 352 w 596"/>
                <a:gd name="T51" fmla="*/ 4 h 190"/>
                <a:gd name="T52" fmla="*/ 298 w 596"/>
                <a:gd name="T53" fmla="*/ 0 h 190"/>
                <a:gd name="T54" fmla="*/ 245 w 596"/>
                <a:gd name="T55" fmla="*/ 2 h 190"/>
                <a:gd name="T56" fmla="*/ 191 w 596"/>
                <a:gd name="T57" fmla="*/ 10 h 190"/>
                <a:gd name="T58" fmla="*/ 140 w 596"/>
                <a:gd name="T59" fmla="*/ 25 h 190"/>
                <a:gd name="T60" fmla="*/ 94 w 596"/>
                <a:gd name="T61" fmla="*/ 46 h 190"/>
                <a:gd name="T62" fmla="*/ 54 w 596"/>
                <a:gd name="T63" fmla="*/ 72 h 190"/>
                <a:gd name="T64" fmla="*/ 29 w 596"/>
                <a:gd name="T65" fmla="*/ 105 h 190"/>
                <a:gd name="T66" fmla="*/ 6 w 596"/>
                <a:gd name="T67" fmla="*/ 145 h 190"/>
                <a:gd name="T68" fmla="*/ 0 w 596"/>
                <a:gd name="T69" fmla="*/ 190 h 190"/>
                <a:gd name="T70" fmla="*/ 0 w 596"/>
                <a:gd name="T71" fmla="*/ 190 h 190"/>
                <a:gd name="T72" fmla="*/ 29 w 596"/>
                <a:gd name="T73" fmla="*/ 190 h 1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6"/>
                <a:gd name="T112" fmla="*/ 0 h 190"/>
                <a:gd name="T113" fmla="*/ 596 w 596"/>
                <a:gd name="T114" fmla="*/ 190 h 1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6" h="190">
                  <a:moveTo>
                    <a:pt x="29" y="190"/>
                  </a:moveTo>
                  <a:lnTo>
                    <a:pt x="29" y="190"/>
                  </a:lnTo>
                  <a:lnTo>
                    <a:pt x="35" y="149"/>
                  </a:lnTo>
                  <a:lnTo>
                    <a:pt x="52" y="114"/>
                  </a:lnTo>
                  <a:lnTo>
                    <a:pt x="77" y="85"/>
                  </a:lnTo>
                  <a:lnTo>
                    <a:pt x="111" y="62"/>
                  </a:lnTo>
                  <a:lnTo>
                    <a:pt x="151" y="41"/>
                  </a:lnTo>
                  <a:lnTo>
                    <a:pt x="196" y="31"/>
                  </a:lnTo>
                  <a:lnTo>
                    <a:pt x="245" y="23"/>
                  </a:lnTo>
                  <a:lnTo>
                    <a:pt x="298" y="21"/>
                  </a:lnTo>
                  <a:lnTo>
                    <a:pt x="352" y="25"/>
                  </a:lnTo>
                  <a:lnTo>
                    <a:pt x="401" y="33"/>
                  </a:lnTo>
                  <a:lnTo>
                    <a:pt x="446" y="46"/>
                  </a:lnTo>
                  <a:lnTo>
                    <a:pt x="486" y="66"/>
                  </a:lnTo>
                  <a:lnTo>
                    <a:pt x="520" y="89"/>
                  </a:lnTo>
                  <a:lnTo>
                    <a:pt x="545" y="118"/>
                  </a:lnTo>
                  <a:lnTo>
                    <a:pt x="562" y="151"/>
                  </a:lnTo>
                  <a:lnTo>
                    <a:pt x="568" y="190"/>
                  </a:lnTo>
                  <a:lnTo>
                    <a:pt x="596" y="190"/>
                  </a:lnTo>
                  <a:lnTo>
                    <a:pt x="591" y="147"/>
                  </a:lnTo>
                  <a:lnTo>
                    <a:pt x="568" y="109"/>
                  </a:lnTo>
                  <a:lnTo>
                    <a:pt x="543" y="76"/>
                  </a:lnTo>
                  <a:lnTo>
                    <a:pt x="503" y="50"/>
                  </a:lnTo>
                  <a:lnTo>
                    <a:pt x="457" y="29"/>
                  </a:lnTo>
                  <a:lnTo>
                    <a:pt x="406" y="12"/>
                  </a:lnTo>
                  <a:lnTo>
                    <a:pt x="352" y="4"/>
                  </a:lnTo>
                  <a:lnTo>
                    <a:pt x="298" y="0"/>
                  </a:lnTo>
                  <a:lnTo>
                    <a:pt x="245" y="2"/>
                  </a:lnTo>
                  <a:lnTo>
                    <a:pt x="191" y="10"/>
                  </a:lnTo>
                  <a:lnTo>
                    <a:pt x="140" y="25"/>
                  </a:lnTo>
                  <a:lnTo>
                    <a:pt x="94" y="46"/>
                  </a:lnTo>
                  <a:lnTo>
                    <a:pt x="54" y="72"/>
                  </a:lnTo>
                  <a:lnTo>
                    <a:pt x="29" y="105"/>
                  </a:lnTo>
                  <a:lnTo>
                    <a:pt x="6" y="145"/>
                  </a:lnTo>
                  <a:lnTo>
                    <a:pt x="0" y="190"/>
                  </a:lnTo>
                  <a:lnTo>
                    <a:pt x="29" y="1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7" name="Freeform 30"/>
            <p:cNvSpPr>
              <a:spLocks/>
            </p:cNvSpPr>
            <p:nvPr/>
          </p:nvSpPr>
          <p:spPr bwMode="auto">
            <a:xfrm>
              <a:off x="3023" y="2377"/>
              <a:ext cx="29" cy="47"/>
            </a:xfrm>
            <a:custGeom>
              <a:avLst/>
              <a:gdLst>
                <a:gd name="T0" fmla="*/ 15 w 29"/>
                <a:gd name="T1" fmla="*/ 27 h 47"/>
                <a:gd name="T2" fmla="*/ 15 w 29"/>
                <a:gd name="T3" fmla="*/ 37 h 47"/>
                <a:gd name="T4" fmla="*/ 29 w 29"/>
                <a:gd name="T5" fmla="*/ 37 h 47"/>
                <a:gd name="T6" fmla="*/ 29 w 29"/>
                <a:gd name="T7" fmla="*/ 33 h 47"/>
                <a:gd name="T8" fmla="*/ 29 w 29"/>
                <a:gd name="T9" fmla="*/ 21 h 47"/>
                <a:gd name="T10" fmla="*/ 29 w 29"/>
                <a:gd name="T11" fmla="*/ 0 h 47"/>
                <a:gd name="T12" fmla="*/ 0 w 29"/>
                <a:gd name="T13" fmla="*/ 0 h 47"/>
                <a:gd name="T14" fmla="*/ 0 w 29"/>
                <a:gd name="T15" fmla="*/ 21 h 47"/>
                <a:gd name="T16" fmla="*/ 0 w 29"/>
                <a:gd name="T17" fmla="*/ 33 h 47"/>
                <a:gd name="T18" fmla="*/ 0 w 29"/>
                <a:gd name="T19" fmla="*/ 37 h 47"/>
                <a:gd name="T20" fmla="*/ 15 w 29"/>
                <a:gd name="T21" fmla="*/ 37 h 47"/>
                <a:gd name="T22" fmla="*/ 15 w 29"/>
                <a:gd name="T23" fmla="*/ 47 h 47"/>
                <a:gd name="T24" fmla="*/ 0 w 29"/>
                <a:gd name="T25" fmla="*/ 37 h 47"/>
                <a:gd name="T26" fmla="*/ 0 w 29"/>
                <a:gd name="T27" fmla="*/ 47 h 47"/>
                <a:gd name="T28" fmla="*/ 15 w 29"/>
                <a:gd name="T29" fmla="*/ 47 h 47"/>
                <a:gd name="T30" fmla="*/ 15 w 29"/>
                <a:gd name="T31" fmla="*/ 27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47"/>
                <a:gd name="T50" fmla="*/ 29 w 29"/>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47">
                  <a:moveTo>
                    <a:pt x="15" y="27"/>
                  </a:moveTo>
                  <a:lnTo>
                    <a:pt x="15" y="37"/>
                  </a:lnTo>
                  <a:lnTo>
                    <a:pt x="29" y="37"/>
                  </a:lnTo>
                  <a:lnTo>
                    <a:pt x="29" y="33"/>
                  </a:lnTo>
                  <a:lnTo>
                    <a:pt x="29" y="21"/>
                  </a:lnTo>
                  <a:lnTo>
                    <a:pt x="29" y="0"/>
                  </a:lnTo>
                  <a:lnTo>
                    <a:pt x="0" y="0"/>
                  </a:lnTo>
                  <a:lnTo>
                    <a:pt x="0" y="21"/>
                  </a:lnTo>
                  <a:lnTo>
                    <a:pt x="0" y="33"/>
                  </a:lnTo>
                  <a:lnTo>
                    <a:pt x="0" y="37"/>
                  </a:lnTo>
                  <a:lnTo>
                    <a:pt x="15" y="37"/>
                  </a:lnTo>
                  <a:lnTo>
                    <a:pt x="15" y="47"/>
                  </a:lnTo>
                  <a:lnTo>
                    <a:pt x="0" y="37"/>
                  </a:lnTo>
                  <a:lnTo>
                    <a:pt x="0" y="47"/>
                  </a:lnTo>
                  <a:lnTo>
                    <a:pt x="15" y="47"/>
                  </a:lnTo>
                  <a:lnTo>
                    <a:pt x="15"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8" name="Freeform 31"/>
            <p:cNvSpPr>
              <a:spLocks/>
            </p:cNvSpPr>
            <p:nvPr/>
          </p:nvSpPr>
          <p:spPr bwMode="auto">
            <a:xfrm>
              <a:off x="3038" y="2404"/>
              <a:ext cx="581" cy="20"/>
            </a:xfrm>
            <a:custGeom>
              <a:avLst/>
              <a:gdLst>
                <a:gd name="T0" fmla="*/ 553 w 581"/>
                <a:gd name="T1" fmla="*/ 10 h 20"/>
                <a:gd name="T2" fmla="*/ 567 w 581"/>
                <a:gd name="T3" fmla="*/ 0 h 20"/>
                <a:gd name="T4" fmla="*/ 0 w 581"/>
                <a:gd name="T5" fmla="*/ 0 h 20"/>
                <a:gd name="T6" fmla="*/ 0 w 581"/>
                <a:gd name="T7" fmla="*/ 20 h 20"/>
                <a:gd name="T8" fmla="*/ 567 w 581"/>
                <a:gd name="T9" fmla="*/ 20 h 20"/>
                <a:gd name="T10" fmla="*/ 581 w 581"/>
                <a:gd name="T11" fmla="*/ 10 h 20"/>
                <a:gd name="T12" fmla="*/ 567 w 581"/>
                <a:gd name="T13" fmla="*/ 20 h 20"/>
                <a:gd name="T14" fmla="*/ 581 w 581"/>
                <a:gd name="T15" fmla="*/ 20 h 20"/>
                <a:gd name="T16" fmla="*/ 581 w 581"/>
                <a:gd name="T17" fmla="*/ 10 h 20"/>
                <a:gd name="T18" fmla="*/ 553 w 581"/>
                <a:gd name="T19" fmla="*/ 1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1"/>
                <a:gd name="T31" fmla="*/ 0 h 20"/>
                <a:gd name="T32" fmla="*/ 581 w 581"/>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1" h="20">
                  <a:moveTo>
                    <a:pt x="553" y="10"/>
                  </a:moveTo>
                  <a:lnTo>
                    <a:pt x="567" y="0"/>
                  </a:lnTo>
                  <a:lnTo>
                    <a:pt x="0" y="0"/>
                  </a:lnTo>
                  <a:lnTo>
                    <a:pt x="0" y="20"/>
                  </a:lnTo>
                  <a:lnTo>
                    <a:pt x="567" y="20"/>
                  </a:lnTo>
                  <a:lnTo>
                    <a:pt x="581" y="10"/>
                  </a:lnTo>
                  <a:lnTo>
                    <a:pt x="567" y="20"/>
                  </a:lnTo>
                  <a:lnTo>
                    <a:pt x="581" y="20"/>
                  </a:lnTo>
                  <a:lnTo>
                    <a:pt x="581" y="10"/>
                  </a:lnTo>
                  <a:lnTo>
                    <a:pt x="55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9" name="Freeform 32"/>
            <p:cNvSpPr>
              <a:spLocks/>
            </p:cNvSpPr>
            <p:nvPr/>
          </p:nvSpPr>
          <p:spPr bwMode="auto">
            <a:xfrm>
              <a:off x="3310" y="2199"/>
              <a:ext cx="29" cy="213"/>
            </a:xfrm>
            <a:custGeom>
              <a:avLst/>
              <a:gdLst>
                <a:gd name="T0" fmla="*/ 14 w 29"/>
                <a:gd name="T1" fmla="*/ 213 h 213"/>
                <a:gd name="T2" fmla="*/ 29 w 29"/>
                <a:gd name="T3" fmla="*/ 213 h 213"/>
                <a:gd name="T4" fmla="*/ 29 w 29"/>
                <a:gd name="T5" fmla="*/ 0 h 213"/>
                <a:gd name="T6" fmla="*/ 0 w 29"/>
                <a:gd name="T7" fmla="*/ 0 h 213"/>
                <a:gd name="T8" fmla="*/ 0 w 29"/>
                <a:gd name="T9" fmla="*/ 213 h 213"/>
                <a:gd name="T10" fmla="*/ 14 w 29"/>
                <a:gd name="T11" fmla="*/ 213 h 213"/>
                <a:gd name="T12" fmla="*/ 0 60000 65536"/>
                <a:gd name="T13" fmla="*/ 0 60000 65536"/>
                <a:gd name="T14" fmla="*/ 0 60000 65536"/>
                <a:gd name="T15" fmla="*/ 0 60000 65536"/>
                <a:gd name="T16" fmla="*/ 0 60000 65536"/>
                <a:gd name="T17" fmla="*/ 0 60000 65536"/>
                <a:gd name="T18" fmla="*/ 0 w 29"/>
                <a:gd name="T19" fmla="*/ 0 h 213"/>
                <a:gd name="T20" fmla="*/ 29 w 29"/>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29" h="213">
                  <a:moveTo>
                    <a:pt x="14" y="213"/>
                  </a:moveTo>
                  <a:lnTo>
                    <a:pt x="29" y="213"/>
                  </a:lnTo>
                  <a:lnTo>
                    <a:pt x="29" y="0"/>
                  </a:lnTo>
                  <a:lnTo>
                    <a:pt x="0" y="0"/>
                  </a:lnTo>
                  <a:lnTo>
                    <a:pt x="0" y="213"/>
                  </a:lnTo>
                  <a:lnTo>
                    <a:pt x="14" y="2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0" name="Freeform 33"/>
            <p:cNvSpPr>
              <a:spLocks/>
            </p:cNvSpPr>
            <p:nvPr/>
          </p:nvSpPr>
          <p:spPr bwMode="auto">
            <a:xfrm>
              <a:off x="3316" y="2251"/>
              <a:ext cx="235" cy="167"/>
            </a:xfrm>
            <a:custGeom>
              <a:avLst/>
              <a:gdLst>
                <a:gd name="T0" fmla="*/ 8 w 235"/>
                <a:gd name="T1" fmla="*/ 161 h 167"/>
                <a:gd name="T2" fmla="*/ 17 w 235"/>
                <a:gd name="T3" fmla="*/ 167 h 167"/>
                <a:gd name="T4" fmla="*/ 235 w 235"/>
                <a:gd name="T5" fmla="*/ 12 h 167"/>
                <a:gd name="T6" fmla="*/ 218 w 235"/>
                <a:gd name="T7" fmla="*/ 0 h 167"/>
                <a:gd name="T8" fmla="*/ 0 w 235"/>
                <a:gd name="T9" fmla="*/ 155 h 167"/>
                <a:gd name="T10" fmla="*/ 8 w 235"/>
                <a:gd name="T11" fmla="*/ 161 h 167"/>
                <a:gd name="T12" fmla="*/ 0 60000 65536"/>
                <a:gd name="T13" fmla="*/ 0 60000 65536"/>
                <a:gd name="T14" fmla="*/ 0 60000 65536"/>
                <a:gd name="T15" fmla="*/ 0 60000 65536"/>
                <a:gd name="T16" fmla="*/ 0 60000 65536"/>
                <a:gd name="T17" fmla="*/ 0 60000 65536"/>
                <a:gd name="T18" fmla="*/ 0 w 235"/>
                <a:gd name="T19" fmla="*/ 0 h 167"/>
                <a:gd name="T20" fmla="*/ 235 w 235"/>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235" h="167">
                  <a:moveTo>
                    <a:pt x="8" y="161"/>
                  </a:moveTo>
                  <a:lnTo>
                    <a:pt x="17" y="167"/>
                  </a:lnTo>
                  <a:lnTo>
                    <a:pt x="235" y="12"/>
                  </a:lnTo>
                  <a:lnTo>
                    <a:pt x="218" y="0"/>
                  </a:lnTo>
                  <a:lnTo>
                    <a:pt x="0" y="155"/>
                  </a:lnTo>
                  <a:lnTo>
                    <a:pt x="8" y="1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1" name="Freeform 34"/>
            <p:cNvSpPr>
              <a:spLocks/>
            </p:cNvSpPr>
            <p:nvPr/>
          </p:nvSpPr>
          <p:spPr bwMode="auto">
            <a:xfrm>
              <a:off x="3106" y="2247"/>
              <a:ext cx="227" cy="171"/>
            </a:xfrm>
            <a:custGeom>
              <a:avLst/>
              <a:gdLst>
                <a:gd name="T0" fmla="*/ 218 w 227"/>
                <a:gd name="T1" fmla="*/ 165 h 171"/>
                <a:gd name="T2" fmla="*/ 227 w 227"/>
                <a:gd name="T3" fmla="*/ 159 h 171"/>
                <a:gd name="T4" fmla="*/ 17 w 227"/>
                <a:gd name="T5" fmla="*/ 0 h 171"/>
                <a:gd name="T6" fmla="*/ 0 w 227"/>
                <a:gd name="T7" fmla="*/ 12 h 171"/>
                <a:gd name="T8" fmla="*/ 210 w 227"/>
                <a:gd name="T9" fmla="*/ 171 h 171"/>
                <a:gd name="T10" fmla="*/ 218 w 227"/>
                <a:gd name="T11" fmla="*/ 165 h 171"/>
                <a:gd name="T12" fmla="*/ 0 60000 65536"/>
                <a:gd name="T13" fmla="*/ 0 60000 65536"/>
                <a:gd name="T14" fmla="*/ 0 60000 65536"/>
                <a:gd name="T15" fmla="*/ 0 60000 65536"/>
                <a:gd name="T16" fmla="*/ 0 60000 65536"/>
                <a:gd name="T17" fmla="*/ 0 60000 65536"/>
                <a:gd name="T18" fmla="*/ 0 w 227"/>
                <a:gd name="T19" fmla="*/ 0 h 171"/>
                <a:gd name="T20" fmla="*/ 227 w 227"/>
                <a:gd name="T21" fmla="*/ 171 h 171"/>
              </a:gdLst>
              <a:ahLst/>
              <a:cxnLst>
                <a:cxn ang="T12">
                  <a:pos x="T0" y="T1"/>
                </a:cxn>
                <a:cxn ang="T13">
                  <a:pos x="T2" y="T3"/>
                </a:cxn>
                <a:cxn ang="T14">
                  <a:pos x="T4" y="T5"/>
                </a:cxn>
                <a:cxn ang="T15">
                  <a:pos x="T6" y="T7"/>
                </a:cxn>
                <a:cxn ang="T16">
                  <a:pos x="T8" y="T9"/>
                </a:cxn>
                <a:cxn ang="T17">
                  <a:pos x="T10" y="T11"/>
                </a:cxn>
              </a:cxnLst>
              <a:rect l="T18" t="T19" r="T20" b="T21"/>
              <a:pathLst>
                <a:path w="227" h="171">
                  <a:moveTo>
                    <a:pt x="218" y="165"/>
                  </a:moveTo>
                  <a:lnTo>
                    <a:pt x="227" y="159"/>
                  </a:lnTo>
                  <a:lnTo>
                    <a:pt x="17" y="0"/>
                  </a:lnTo>
                  <a:lnTo>
                    <a:pt x="0" y="12"/>
                  </a:lnTo>
                  <a:lnTo>
                    <a:pt x="210" y="171"/>
                  </a:lnTo>
                  <a:lnTo>
                    <a:pt x="218" y="1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2" name="Freeform 35"/>
            <p:cNvSpPr>
              <a:spLocks/>
            </p:cNvSpPr>
            <p:nvPr/>
          </p:nvSpPr>
          <p:spPr bwMode="auto">
            <a:xfrm>
              <a:off x="1749" y="1719"/>
              <a:ext cx="321" cy="270"/>
            </a:xfrm>
            <a:custGeom>
              <a:avLst/>
              <a:gdLst>
                <a:gd name="T0" fmla="*/ 134 w 321"/>
                <a:gd name="T1" fmla="*/ 6 h 270"/>
                <a:gd name="T2" fmla="*/ 136 w 321"/>
                <a:gd name="T3" fmla="*/ 20 h 270"/>
                <a:gd name="T4" fmla="*/ 136 w 321"/>
                <a:gd name="T5" fmla="*/ 37 h 270"/>
                <a:gd name="T6" fmla="*/ 139 w 321"/>
                <a:gd name="T7" fmla="*/ 61 h 270"/>
                <a:gd name="T8" fmla="*/ 159 w 321"/>
                <a:gd name="T9" fmla="*/ 70 h 270"/>
                <a:gd name="T10" fmla="*/ 202 w 321"/>
                <a:gd name="T11" fmla="*/ 68 h 270"/>
                <a:gd name="T12" fmla="*/ 233 w 321"/>
                <a:gd name="T13" fmla="*/ 72 h 270"/>
                <a:gd name="T14" fmla="*/ 261 w 321"/>
                <a:gd name="T15" fmla="*/ 82 h 270"/>
                <a:gd name="T16" fmla="*/ 290 w 321"/>
                <a:gd name="T17" fmla="*/ 92 h 270"/>
                <a:gd name="T18" fmla="*/ 315 w 321"/>
                <a:gd name="T19" fmla="*/ 99 h 270"/>
                <a:gd name="T20" fmla="*/ 298 w 321"/>
                <a:gd name="T21" fmla="*/ 101 h 270"/>
                <a:gd name="T22" fmla="*/ 256 w 321"/>
                <a:gd name="T23" fmla="*/ 105 h 270"/>
                <a:gd name="T24" fmla="*/ 239 w 321"/>
                <a:gd name="T25" fmla="*/ 101 h 270"/>
                <a:gd name="T26" fmla="*/ 227 w 321"/>
                <a:gd name="T27" fmla="*/ 101 h 270"/>
                <a:gd name="T28" fmla="*/ 241 w 321"/>
                <a:gd name="T29" fmla="*/ 113 h 270"/>
                <a:gd name="T30" fmla="*/ 281 w 321"/>
                <a:gd name="T31" fmla="*/ 144 h 270"/>
                <a:gd name="T32" fmla="*/ 301 w 321"/>
                <a:gd name="T33" fmla="*/ 175 h 270"/>
                <a:gd name="T34" fmla="*/ 315 w 321"/>
                <a:gd name="T35" fmla="*/ 194 h 270"/>
                <a:gd name="T36" fmla="*/ 309 w 321"/>
                <a:gd name="T37" fmla="*/ 194 h 270"/>
                <a:gd name="T38" fmla="*/ 292 w 321"/>
                <a:gd name="T39" fmla="*/ 181 h 270"/>
                <a:gd name="T40" fmla="*/ 264 w 321"/>
                <a:gd name="T41" fmla="*/ 171 h 270"/>
                <a:gd name="T42" fmla="*/ 216 w 321"/>
                <a:gd name="T43" fmla="*/ 150 h 270"/>
                <a:gd name="T44" fmla="*/ 216 w 321"/>
                <a:gd name="T45" fmla="*/ 177 h 270"/>
                <a:gd name="T46" fmla="*/ 213 w 321"/>
                <a:gd name="T47" fmla="*/ 243 h 270"/>
                <a:gd name="T48" fmla="*/ 199 w 321"/>
                <a:gd name="T49" fmla="*/ 245 h 270"/>
                <a:gd name="T50" fmla="*/ 153 w 321"/>
                <a:gd name="T51" fmla="*/ 185 h 270"/>
                <a:gd name="T52" fmla="*/ 142 w 321"/>
                <a:gd name="T53" fmla="*/ 146 h 270"/>
                <a:gd name="T54" fmla="*/ 136 w 321"/>
                <a:gd name="T55" fmla="*/ 156 h 270"/>
                <a:gd name="T56" fmla="*/ 125 w 321"/>
                <a:gd name="T57" fmla="*/ 187 h 270"/>
                <a:gd name="T58" fmla="*/ 77 w 321"/>
                <a:gd name="T59" fmla="*/ 231 h 270"/>
                <a:gd name="T60" fmla="*/ 74 w 321"/>
                <a:gd name="T61" fmla="*/ 210 h 270"/>
                <a:gd name="T62" fmla="*/ 82 w 321"/>
                <a:gd name="T63" fmla="*/ 140 h 270"/>
                <a:gd name="T64" fmla="*/ 102 w 321"/>
                <a:gd name="T65" fmla="*/ 117 h 270"/>
                <a:gd name="T66" fmla="*/ 97 w 321"/>
                <a:gd name="T67" fmla="*/ 115 h 270"/>
                <a:gd name="T68" fmla="*/ 82 w 321"/>
                <a:gd name="T69" fmla="*/ 125 h 270"/>
                <a:gd name="T70" fmla="*/ 68 w 321"/>
                <a:gd name="T71" fmla="*/ 130 h 270"/>
                <a:gd name="T72" fmla="*/ 48 w 321"/>
                <a:gd name="T73" fmla="*/ 130 h 270"/>
                <a:gd name="T74" fmla="*/ 20 w 321"/>
                <a:gd name="T75" fmla="*/ 132 h 270"/>
                <a:gd name="T76" fmla="*/ 17 w 321"/>
                <a:gd name="T77" fmla="*/ 128 h 270"/>
                <a:gd name="T78" fmla="*/ 40 w 321"/>
                <a:gd name="T79" fmla="*/ 109 h 270"/>
                <a:gd name="T80" fmla="*/ 74 w 321"/>
                <a:gd name="T81" fmla="*/ 88 h 270"/>
                <a:gd name="T82" fmla="*/ 119 w 321"/>
                <a:gd name="T83" fmla="*/ 76 h 270"/>
                <a:gd name="T84" fmla="*/ 136 w 321"/>
                <a:gd name="T85" fmla="*/ 66 h 270"/>
                <a:gd name="T86" fmla="*/ 131 w 321"/>
                <a:gd name="T87" fmla="*/ 39 h 270"/>
                <a:gd name="T88" fmla="*/ 131 w 321"/>
                <a:gd name="T89" fmla="*/ 20 h 270"/>
                <a:gd name="T90" fmla="*/ 131 w 321"/>
                <a:gd name="T91" fmla="*/ 6 h 270"/>
                <a:gd name="T92" fmla="*/ 134 w 321"/>
                <a:gd name="T93" fmla="*/ 0 h 2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1"/>
                <a:gd name="T142" fmla="*/ 0 h 270"/>
                <a:gd name="T143" fmla="*/ 321 w 321"/>
                <a:gd name="T144" fmla="*/ 270 h 2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1" h="270">
                  <a:moveTo>
                    <a:pt x="134" y="0"/>
                  </a:moveTo>
                  <a:lnTo>
                    <a:pt x="134" y="6"/>
                  </a:lnTo>
                  <a:lnTo>
                    <a:pt x="136" y="12"/>
                  </a:lnTo>
                  <a:lnTo>
                    <a:pt x="136" y="20"/>
                  </a:lnTo>
                  <a:lnTo>
                    <a:pt x="136" y="26"/>
                  </a:lnTo>
                  <a:lnTo>
                    <a:pt x="136" y="37"/>
                  </a:lnTo>
                  <a:lnTo>
                    <a:pt x="136" y="49"/>
                  </a:lnTo>
                  <a:lnTo>
                    <a:pt x="139" y="61"/>
                  </a:lnTo>
                  <a:lnTo>
                    <a:pt x="145" y="72"/>
                  </a:lnTo>
                  <a:lnTo>
                    <a:pt x="159" y="70"/>
                  </a:lnTo>
                  <a:lnTo>
                    <a:pt x="179" y="68"/>
                  </a:lnTo>
                  <a:lnTo>
                    <a:pt x="202" y="68"/>
                  </a:lnTo>
                  <a:lnTo>
                    <a:pt x="224" y="70"/>
                  </a:lnTo>
                  <a:lnTo>
                    <a:pt x="233" y="72"/>
                  </a:lnTo>
                  <a:lnTo>
                    <a:pt x="247" y="76"/>
                  </a:lnTo>
                  <a:lnTo>
                    <a:pt x="261" y="82"/>
                  </a:lnTo>
                  <a:lnTo>
                    <a:pt x="275" y="86"/>
                  </a:lnTo>
                  <a:lnTo>
                    <a:pt x="290" y="92"/>
                  </a:lnTo>
                  <a:lnTo>
                    <a:pt x="304" y="97"/>
                  </a:lnTo>
                  <a:lnTo>
                    <a:pt x="315" y="99"/>
                  </a:lnTo>
                  <a:lnTo>
                    <a:pt x="321" y="99"/>
                  </a:lnTo>
                  <a:lnTo>
                    <a:pt x="298" y="101"/>
                  </a:lnTo>
                  <a:lnTo>
                    <a:pt x="275" y="103"/>
                  </a:lnTo>
                  <a:lnTo>
                    <a:pt x="256" y="105"/>
                  </a:lnTo>
                  <a:lnTo>
                    <a:pt x="244" y="103"/>
                  </a:lnTo>
                  <a:lnTo>
                    <a:pt x="239" y="101"/>
                  </a:lnTo>
                  <a:lnTo>
                    <a:pt x="233" y="101"/>
                  </a:lnTo>
                  <a:lnTo>
                    <a:pt x="227" y="101"/>
                  </a:lnTo>
                  <a:lnTo>
                    <a:pt x="221" y="101"/>
                  </a:lnTo>
                  <a:lnTo>
                    <a:pt x="241" y="113"/>
                  </a:lnTo>
                  <a:lnTo>
                    <a:pt x="261" y="128"/>
                  </a:lnTo>
                  <a:lnTo>
                    <a:pt x="281" y="144"/>
                  </a:lnTo>
                  <a:lnTo>
                    <a:pt x="292" y="167"/>
                  </a:lnTo>
                  <a:lnTo>
                    <a:pt x="301" y="175"/>
                  </a:lnTo>
                  <a:lnTo>
                    <a:pt x="309" y="183"/>
                  </a:lnTo>
                  <a:lnTo>
                    <a:pt x="315" y="194"/>
                  </a:lnTo>
                  <a:lnTo>
                    <a:pt x="315" y="202"/>
                  </a:lnTo>
                  <a:lnTo>
                    <a:pt x="309" y="194"/>
                  </a:lnTo>
                  <a:lnTo>
                    <a:pt x="301" y="185"/>
                  </a:lnTo>
                  <a:lnTo>
                    <a:pt x="292" y="181"/>
                  </a:lnTo>
                  <a:lnTo>
                    <a:pt x="281" y="177"/>
                  </a:lnTo>
                  <a:lnTo>
                    <a:pt x="264" y="171"/>
                  </a:lnTo>
                  <a:lnTo>
                    <a:pt x="241" y="163"/>
                  </a:lnTo>
                  <a:lnTo>
                    <a:pt x="216" y="150"/>
                  </a:lnTo>
                  <a:lnTo>
                    <a:pt x="202" y="138"/>
                  </a:lnTo>
                  <a:lnTo>
                    <a:pt x="216" y="177"/>
                  </a:lnTo>
                  <a:lnTo>
                    <a:pt x="216" y="212"/>
                  </a:lnTo>
                  <a:lnTo>
                    <a:pt x="213" y="243"/>
                  </a:lnTo>
                  <a:lnTo>
                    <a:pt x="219" y="270"/>
                  </a:lnTo>
                  <a:lnTo>
                    <a:pt x="199" y="245"/>
                  </a:lnTo>
                  <a:lnTo>
                    <a:pt x="173" y="218"/>
                  </a:lnTo>
                  <a:lnTo>
                    <a:pt x="153" y="185"/>
                  </a:lnTo>
                  <a:lnTo>
                    <a:pt x="148" y="144"/>
                  </a:lnTo>
                  <a:lnTo>
                    <a:pt x="142" y="146"/>
                  </a:lnTo>
                  <a:lnTo>
                    <a:pt x="139" y="150"/>
                  </a:lnTo>
                  <a:lnTo>
                    <a:pt x="136" y="156"/>
                  </a:lnTo>
                  <a:lnTo>
                    <a:pt x="136" y="165"/>
                  </a:lnTo>
                  <a:lnTo>
                    <a:pt x="125" y="187"/>
                  </a:lnTo>
                  <a:lnTo>
                    <a:pt x="102" y="210"/>
                  </a:lnTo>
                  <a:lnTo>
                    <a:pt x="77" y="231"/>
                  </a:lnTo>
                  <a:lnTo>
                    <a:pt x="57" y="253"/>
                  </a:lnTo>
                  <a:lnTo>
                    <a:pt x="74" y="210"/>
                  </a:lnTo>
                  <a:lnTo>
                    <a:pt x="77" y="171"/>
                  </a:lnTo>
                  <a:lnTo>
                    <a:pt x="82" y="140"/>
                  </a:lnTo>
                  <a:lnTo>
                    <a:pt x="102" y="121"/>
                  </a:lnTo>
                  <a:lnTo>
                    <a:pt x="102" y="117"/>
                  </a:lnTo>
                  <a:lnTo>
                    <a:pt x="99" y="115"/>
                  </a:lnTo>
                  <a:lnTo>
                    <a:pt x="97" y="115"/>
                  </a:lnTo>
                  <a:lnTo>
                    <a:pt x="91" y="119"/>
                  </a:lnTo>
                  <a:lnTo>
                    <a:pt x="82" y="125"/>
                  </a:lnTo>
                  <a:lnTo>
                    <a:pt x="77" y="130"/>
                  </a:lnTo>
                  <a:lnTo>
                    <a:pt x="68" y="130"/>
                  </a:lnTo>
                  <a:lnTo>
                    <a:pt x="60" y="130"/>
                  </a:lnTo>
                  <a:lnTo>
                    <a:pt x="48" y="130"/>
                  </a:lnTo>
                  <a:lnTo>
                    <a:pt x="34" y="130"/>
                  </a:lnTo>
                  <a:lnTo>
                    <a:pt x="20" y="132"/>
                  </a:lnTo>
                  <a:lnTo>
                    <a:pt x="0" y="134"/>
                  </a:lnTo>
                  <a:lnTo>
                    <a:pt x="17" y="128"/>
                  </a:lnTo>
                  <a:lnTo>
                    <a:pt x="28" y="119"/>
                  </a:lnTo>
                  <a:lnTo>
                    <a:pt x="40" y="109"/>
                  </a:lnTo>
                  <a:lnTo>
                    <a:pt x="54" y="99"/>
                  </a:lnTo>
                  <a:lnTo>
                    <a:pt x="74" y="88"/>
                  </a:lnTo>
                  <a:lnTo>
                    <a:pt x="97" y="80"/>
                  </a:lnTo>
                  <a:lnTo>
                    <a:pt x="119" y="76"/>
                  </a:lnTo>
                  <a:lnTo>
                    <a:pt x="136" y="76"/>
                  </a:lnTo>
                  <a:lnTo>
                    <a:pt x="136" y="66"/>
                  </a:lnTo>
                  <a:lnTo>
                    <a:pt x="134" y="53"/>
                  </a:lnTo>
                  <a:lnTo>
                    <a:pt x="131" y="39"/>
                  </a:lnTo>
                  <a:lnTo>
                    <a:pt x="131" y="28"/>
                  </a:lnTo>
                  <a:lnTo>
                    <a:pt x="131" y="20"/>
                  </a:lnTo>
                  <a:lnTo>
                    <a:pt x="131" y="12"/>
                  </a:lnTo>
                  <a:lnTo>
                    <a:pt x="131" y="6"/>
                  </a:lnTo>
                  <a:lnTo>
                    <a:pt x="128" y="2"/>
                  </a:lnTo>
                  <a:lnTo>
                    <a:pt x="134" y="0"/>
                  </a:lnTo>
                  <a:close/>
                </a:path>
              </a:pathLst>
            </a:custGeom>
            <a:solidFill>
              <a:srgbClr val="C1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3" name="Freeform 36"/>
            <p:cNvSpPr>
              <a:spLocks/>
            </p:cNvSpPr>
            <p:nvPr/>
          </p:nvSpPr>
          <p:spPr bwMode="auto">
            <a:xfrm>
              <a:off x="3094" y="1481"/>
              <a:ext cx="250" cy="145"/>
            </a:xfrm>
            <a:custGeom>
              <a:avLst/>
              <a:gdLst>
                <a:gd name="T0" fmla="*/ 52 w 250"/>
                <a:gd name="T1" fmla="*/ 4 h 145"/>
                <a:gd name="T2" fmla="*/ 71 w 250"/>
                <a:gd name="T3" fmla="*/ 23 h 145"/>
                <a:gd name="T4" fmla="*/ 63 w 250"/>
                <a:gd name="T5" fmla="*/ 25 h 145"/>
                <a:gd name="T6" fmla="*/ 15 w 250"/>
                <a:gd name="T7" fmla="*/ 15 h 145"/>
                <a:gd name="T8" fmla="*/ 6 w 250"/>
                <a:gd name="T9" fmla="*/ 23 h 145"/>
                <a:gd name="T10" fmla="*/ 20 w 250"/>
                <a:gd name="T11" fmla="*/ 31 h 145"/>
                <a:gd name="T12" fmla="*/ 15 w 250"/>
                <a:gd name="T13" fmla="*/ 37 h 145"/>
                <a:gd name="T14" fmla="*/ 0 w 250"/>
                <a:gd name="T15" fmla="*/ 52 h 145"/>
                <a:gd name="T16" fmla="*/ 12 w 250"/>
                <a:gd name="T17" fmla="*/ 68 h 145"/>
                <a:gd name="T18" fmla="*/ 43 w 250"/>
                <a:gd name="T19" fmla="*/ 74 h 145"/>
                <a:gd name="T20" fmla="*/ 57 w 250"/>
                <a:gd name="T21" fmla="*/ 87 h 145"/>
                <a:gd name="T22" fmla="*/ 86 w 250"/>
                <a:gd name="T23" fmla="*/ 116 h 145"/>
                <a:gd name="T24" fmla="*/ 108 w 250"/>
                <a:gd name="T25" fmla="*/ 122 h 145"/>
                <a:gd name="T26" fmla="*/ 128 w 250"/>
                <a:gd name="T27" fmla="*/ 112 h 145"/>
                <a:gd name="T28" fmla="*/ 142 w 250"/>
                <a:gd name="T29" fmla="*/ 116 h 145"/>
                <a:gd name="T30" fmla="*/ 191 w 250"/>
                <a:gd name="T31" fmla="*/ 138 h 145"/>
                <a:gd name="T32" fmla="*/ 205 w 250"/>
                <a:gd name="T33" fmla="*/ 134 h 145"/>
                <a:gd name="T34" fmla="*/ 199 w 250"/>
                <a:gd name="T35" fmla="*/ 110 h 145"/>
                <a:gd name="T36" fmla="*/ 208 w 250"/>
                <a:gd name="T37" fmla="*/ 105 h 145"/>
                <a:gd name="T38" fmla="*/ 239 w 250"/>
                <a:gd name="T39" fmla="*/ 107 h 145"/>
                <a:gd name="T40" fmla="*/ 236 w 250"/>
                <a:gd name="T41" fmla="*/ 95 h 145"/>
                <a:gd name="T42" fmla="*/ 202 w 250"/>
                <a:gd name="T43" fmla="*/ 70 h 145"/>
                <a:gd name="T44" fmla="*/ 196 w 250"/>
                <a:gd name="T45" fmla="*/ 64 h 145"/>
                <a:gd name="T46" fmla="*/ 205 w 250"/>
                <a:gd name="T47" fmla="*/ 56 h 145"/>
                <a:gd name="T48" fmla="*/ 196 w 250"/>
                <a:gd name="T49" fmla="*/ 48 h 145"/>
                <a:gd name="T50" fmla="*/ 154 w 250"/>
                <a:gd name="T51" fmla="*/ 31 h 145"/>
                <a:gd name="T52" fmla="*/ 137 w 250"/>
                <a:gd name="T53" fmla="*/ 27 h 145"/>
                <a:gd name="T54" fmla="*/ 128 w 250"/>
                <a:gd name="T55" fmla="*/ 19 h 145"/>
                <a:gd name="T56" fmla="*/ 114 w 250"/>
                <a:gd name="T57" fmla="*/ 17 h 145"/>
                <a:gd name="T58" fmla="*/ 88 w 250"/>
                <a:gd name="T59" fmla="*/ 25 h 145"/>
                <a:gd name="T60" fmla="*/ 80 w 250"/>
                <a:gd name="T61" fmla="*/ 25 h 145"/>
                <a:gd name="T62" fmla="*/ 60 w 250"/>
                <a:gd name="T63" fmla="*/ 8 h 145"/>
                <a:gd name="T64" fmla="*/ 52 w 250"/>
                <a:gd name="T65" fmla="*/ 2 h 145"/>
                <a:gd name="T66" fmla="*/ 46 w 250"/>
                <a:gd name="T67" fmla="*/ 0 h 1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0"/>
                <a:gd name="T103" fmla="*/ 0 h 145"/>
                <a:gd name="T104" fmla="*/ 250 w 250"/>
                <a:gd name="T105" fmla="*/ 145 h 1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0" h="145">
                  <a:moveTo>
                    <a:pt x="46" y="0"/>
                  </a:moveTo>
                  <a:lnTo>
                    <a:pt x="52" y="4"/>
                  </a:lnTo>
                  <a:lnTo>
                    <a:pt x="63" y="15"/>
                  </a:lnTo>
                  <a:lnTo>
                    <a:pt x="71" y="23"/>
                  </a:lnTo>
                  <a:lnTo>
                    <a:pt x="80" y="29"/>
                  </a:lnTo>
                  <a:lnTo>
                    <a:pt x="63" y="25"/>
                  </a:lnTo>
                  <a:lnTo>
                    <a:pt x="37" y="19"/>
                  </a:lnTo>
                  <a:lnTo>
                    <a:pt x="15" y="15"/>
                  </a:lnTo>
                  <a:lnTo>
                    <a:pt x="0" y="19"/>
                  </a:lnTo>
                  <a:lnTo>
                    <a:pt x="6" y="23"/>
                  </a:lnTo>
                  <a:lnTo>
                    <a:pt x="15" y="27"/>
                  </a:lnTo>
                  <a:lnTo>
                    <a:pt x="20" y="31"/>
                  </a:lnTo>
                  <a:lnTo>
                    <a:pt x="29" y="35"/>
                  </a:lnTo>
                  <a:lnTo>
                    <a:pt x="15" y="37"/>
                  </a:lnTo>
                  <a:lnTo>
                    <a:pt x="6" y="41"/>
                  </a:lnTo>
                  <a:lnTo>
                    <a:pt x="0" y="52"/>
                  </a:lnTo>
                  <a:lnTo>
                    <a:pt x="0" y="66"/>
                  </a:lnTo>
                  <a:lnTo>
                    <a:pt x="12" y="68"/>
                  </a:lnTo>
                  <a:lnTo>
                    <a:pt x="29" y="70"/>
                  </a:lnTo>
                  <a:lnTo>
                    <a:pt x="43" y="74"/>
                  </a:lnTo>
                  <a:lnTo>
                    <a:pt x="54" y="74"/>
                  </a:lnTo>
                  <a:lnTo>
                    <a:pt x="57" y="87"/>
                  </a:lnTo>
                  <a:lnTo>
                    <a:pt x="71" y="101"/>
                  </a:lnTo>
                  <a:lnTo>
                    <a:pt x="86" y="116"/>
                  </a:lnTo>
                  <a:lnTo>
                    <a:pt x="97" y="126"/>
                  </a:lnTo>
                  <a:lnTo>
                    <a:pt x="108" y="122"/>
                  </a:lnTo>
                  <a:lnTo>
                    <a:pt x="120" y="116"/>
                  </a:lnTo>
                  <a:lnTo>
                    <a:pt x="128" y="112"/>
                  </a:lnTo>
                  <a:lnTo>
                    <a:pt x="125" y="105"/>
                  </a:lnTo>
                  <a:lnTo>
                    <a:pt x="142" y="116"/>
                  </a:lnTo>
                  <a:lnTo>
                    <a:pt x="168" y="128"/>
                  </a:lnTo>
                  <a:lnTo>
                    <a:pt x="191" y="138"/>
                  </a:lnTo>
                  <a:lnTo>
                    <a:pt x="208" y="145"/>
                  </a:lnTo>
                  <a:lnTo>
                    <a:pt x="205" y="134"/>
                  </a:lnTo>
                  <a:lnTo>
                    <a:pt x="205" y="122"/>
                  </a:lnTo>
                  <a:lnTo>
                    <a:pt x="199" y="110"/>
                  </a:lnTo>
                  <a:lnTo>
                    <a:pt x="188" y="99"/>
                  </a:lnTo>
                  <a:lnTo>
                    <a:pt x="208" y="105"/>
                  </a:lnTo>
                  <a:lnTo>
                    <a:pt x="225" y="105"/>
                  </a:lnTo>
                  <a:lnTo>
                    <a:pt x="239" y="107"/>
                  </a:lnTo>
                  <a:lnTo>
                    <a:pt x="250" y="107"/>
                  </a:lnTo>
                  <a:lnTo>
                    <a:pt x="236" y="95"/>
                  </a:lnTo>
                  <a:lnTo>
                    <a:pt x="219" y="83"/>
                  </a:lnTo>
                  <a:lnTo>
                    <a:pt x="202" y="70"/>
                  </a:lnTo>
                  <a:lnTo>
                    <a:pt x="188" y="66"/>
                  </a:lnTo>
                  <a:lnTo>
                    <a:pt x="196" y="64"/>
                  </a:lnTo>
                  <a:lnTo>
                    <a:pt x="202" y="60"/>
                  </a:lnTo>
                  <a:lnTo>
                    <a:pt x="205" y="56"/>
                  </a:lnTo>
                  <a:lnTo>
                    <a:pt x="210" y="54"/>
                  </a:lnTo>
                  <a:lnTo>
                    <a:pt x="196" y="48"/>
                  </a:lnTo>
                  <a:lnTo>
                    <a:pt x="176" y="39"/>
                  </a:lnTo>
                  <a:lnTo>
                    <a:pt x="154" y="31"/>
                  </a:lnTo>
                  <a:lnTo>
                    <a:pt x="137" y="31"/>
                  </a:lnTo>
                  <a:lnTo>
                    <a:pt x="137" y="27"/>
                  </a:lnTo>
                  <a:lnTo>
                    <a:pt x="134" y="23"/>
                  </a:lnTo>
                  <a:lnTo>
                    <a:pt x="128" y="19"/>
                  </a:lnTo>
                  <a:lnTo>
                    <a:pt x="125" y="15"/>
                  </a:lnTo>
                  <a:lnTo>
                    <a:pt x="114" y="17"/>
                  </a:lnTo>
                  <a:lnTo>
                    <a:pt x="100" y="19"/>
                  </a:lnTo>
                  <a:lnTo>
                    <a:pt x="88" y="25"/>
                  </a:lnTo>
                  <a:lnTo>
                    <a:pt x="86" y="31"/>
                  </a:lnTo>
                  <a:lnTo>
                    <a:pt x="80" y="25"/>
                  </a:lnTo>
                  <a:lnTo>
                    <a:pt x="69" y="17"/>
                  </a:lnTo>
                  <a:lnTo>
                    <a:pt x="60" y="8"/>
                  </a:lnTo>
                  <a:lnTo>
                    <a:pt x="54" y="4"/>
                  </a:lnTo>
                  <a:lnTo>
                    <a:pt x="52" y="2"/>
                  </a:lnTo>
                  <a:lnTo>
                    <a:pt x="49" y="2"/>
                  </a:lnTo>
                  <a:lnTo>
                    <a:pt x="4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4" name="Freeform 37"/>
            <p:cNvSpPr>
              <a:spLocks/>
            </p:cNvSpPr>
            <p:nvPr/>
          </p:nvSpPr>
          <p:spPr bwMode="auto">
            <a:xfrm>
              <a:off x="4181" y="2228"/>
              <a:ext cx="352" cy="304"/>
            </a:xfrm>
            <a:custGeom>
              <a:avLst/>
              <a:gdLst>
                <a:gd name="T0" fmla="*/ 148 w 352"/>
                <a:gd name="T1" fmla="*/ 15 h 304"/>
                <a:gd name="T2" fmla="*/ 157 w 352"/>
                <a:gd name="T3" fmla="*/ 46 h 304"/>
                <a:gd name="T4" fmla="*/ 148 w 352"/>
                <a:gd name="T5" fmla="*/ 50 h 304"/>
                <a:gd name="T6" fmla="*/ 123 w 352"/>
                <a:gd name="T7" fmla="*/ 38 h 304"/>
                <a:gd name="T8" fmla="*/ 97 w 352"/>
                <a:gd name="T9" fmla="*/ 25 h 304"/>
                <a:gd name="T10" fmla="*/ 71 w 352"/>
                <a:gd name="T11" fmla="*/ 11 h 304"/>
                <a:gd name="T12" fmla="*/ 60 w 352"/>
                <a:gd name="T13" fmla="*/ 9 h 304"/>
                <a:gd name="T14" fmla="*/ 32 w 352"/>
                <a:gd name="T15" fmla="*/ 5 h 304"/>
                <a:gd name="T16" fmla="*/ 29 w 352"/>
                <a:gd name="T17" fmla="*/ 13 h 304"/>
                <a:gd name="T18" fmla="*/ 15 w 352"/>
                <a:gd name="T19" fmla="*/ 35 h 304"/>
                <a:gd name="T20" fmla="*/ 15 w 352"/>
                <a:gd name="T21" fmla="*/ 46 h 304"/>
                <a:gd name="T22" fmla="*/ 46 w 352"/>
                <a:gd name="T23" fmla="*/ 60 h 304"/>
                <a:gd name="T24" fmla="*/ 60 w 352"/>
                <a:gd name="T25" fmla="*/ 79 h 304"/>
                <a:gd name="T26" fmla="*/ 52 w 352"/>
                <a:gd name="T27" fmla="*/ 97 h 304"/>
                <a:gd name="T28" fmla="*/ 52 w 352"/>
                <a:gd name="T29" fmla="*/ 120 h 304"/>
                <a:gd name="T30" fmla="*/ 60 w 352"/>
                <a:gd name="T31" fmla="*/ 147 h 304"/>
                <a:gd name="T32" fmla="*/ 83 w 352"/>
                <a:gd name="T33" fmla="*/ 157 h 304"/>
                <a:gd name="T34" fmla="*/ 120 w 352"/>
                <a:gd name="T35" fmla="*/ 151 h 304"/>
                <a:gd name="T36" fmla="*/ 142 w 352"/>
                <a:gd name="T37" fmla="*/ 166 h 304"/>
                <a:gd name="T38" fmla="*/ 159 w 352"/>
                <a:gd name="T39" fmla="*/ 205 h 304"/>
                <a:gd name="T40" fmla="*/ 174 w 352"/>
                <a:gd name="T41" fmla="*/ 223 h 304"/>
                <a:gd name="T42" fmla="*/ 196 w 352"/>
                <a:gd name="T43" fmla="*/ 240 h 304"/>
                <a:gd name="T44" fmla="*/ 219 w 352"/>
                <a:gd name="T45" fmla="*/ 265 h 304"/>
                <a:gd name="T46" fmla="*/ 242 w 352"/>
                <a:gd name="T47" fmla="*/ 291 h 304"/>
                <a:gd name="T48" fmla="*/ 253 w 352"/>
                <a:gd name="T49" fmla="*/ 279 h 304"/>
                <a:gd name="T50" fmla="*/ 267 w 352"/>
                <a:gd name="T51" fmla="*/ 246 h 304"/>
                <a:gd name="T52" fmla="*/ 281 w 352"/>
                <a:gd name="T53" fmla="*/ 232 h 304"/>
                <a:gd name="T54" fmla="*/ 256 w 352"/>
                <a:gd name="T55" fmla="*/ 188 h 304"/>
                <a:gd name="T56" fmla="*/ 262 w 352"/>
                <a:gd name="T57" fmla="*/ 180 h 304"/>
                <a:gd name="T58" fmla="*/ 287 w 352"/>
                <a:gd name="T59" fmla="*/ 203 h 304"/>
                <a:gd name="T60" fmla="*/ 304 w 352"/>
                <a:gd name="T61" fmla="*/ 209 h 304"/>
                <a:gd name="T62" fmla="*/ 335 w 352"/>
                <a:gd name="T63" fmla="*/ 217 h 304"/>
                <a:gd name="T64" fmla="*/ 338 w 352"/>
                <a:gd name="T65" fmla="*/ 205 h 304"/>
                <a:gd name="T66" fmla="*/ 324 w 352"/>
                <a:gd name="T67" fmla="*/ 176 h 304"/>
                <a:gd name="T68" fmla="*/ 313 w 352"/>
                <a:gd name="T69" fmla="*/ 159 h 304"/>
                <a:gd name="T70" fmla="*/ 293 w 352"/>
                <a:gd name="T71" fmla="*/ 135 h 304"/>
                <a:gd name="T72" fmla="*/ 293 w 352"/>
                <a:gd name="T73" fmla="*/ 122 h 304"/>
                <a:gd name="T74" fmla="*/ 315 w 352"/>
                <a:gd name="T75" fmla="*/ 112 h 304"/>
                <a:gd name="T76" fmla="*/ 307 w 352"/>
                <a:gd name="T77" fmla="*/ 99 h 304"/>
                <a:gd name="T78" fmla="*/ 270 w 352"/>
                <a:gd name="T79" fmla="*/ 79 h 304"/>
                <a:gd name="T80" fmla="*/ 259 w 352"/>
                <a:gd name="T81" fmla="*/ 64 h 304"/>
                <a:gd name="T82" fmla="*/ 262 w 352"/>
                <a:gd name="T83" fmla="*/ 58 h 304"/>
                <a:gd name="T84" fmla="*/ 256 w 352"/>
                <a:gd name="T85" fmla="*/ 54 h 304"/>
                <a:gd name="T86" fmla="*/ 230 w 352"/>
                <a:gd name="T87" fmla="*/ 52 h 304"/>
                <a:gd name="T88" fmla="*/ 205 w 352"/>
                <a:gd name="T89" fmla="*/ 54 h 304"/>
                <a:gd name="T90" fmla="*/ 182 w 352"/>
                <a:gd name="T91" fmla="*/ 56 h 304"/>
                <a:gd name="T92" fmla="*/ 168 w 352"/>
                <a:gd name="T93" fmla="*/ 50 h 304"/>
                <a:gd name="T94" fmla="*/ 154 w 352"/>
                <a:gd name="T95" fmla="*/ 19 h 304"/>
                <a:gd name="T96" fmla="*/ 142 w 352"/>
                <a:gd name="T97" fmla="*/ 2 h 3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2"/>
                <a:gd name="T148" fmla="*/ 0 h 304"/>
                <a:gd name="T149" fmla="*/ 352 w 352"/>
                <a:gd name="T150" fmla="*/ 304 h 3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2" h="304">
                  <a:moveTo>
                    <a:pt x="142" y="2"/>
                  </a:moveTo>
                  <a:lnTo>
                    <a:pt x="148" y="15"/>
                  </a:lnTo>
                  <a:lnTo>
                    <a:pt x="154" y="31"/>
                  </a:lnTo>
                  <a:lnTo>
                    <a:pt x="157" y="46"/>
                  </a:lnTo>
                  <a:lnTo>
                    <a:pt x="154" y="52"/>
                  </a:lnTo>
                  <a:lnTo>
                    <a:pt x="148" y="50"/>
                  </a:lnTo>
                  <a:lnTo>
                    <a:pt x="137" y="44"/>
                  </a:lnTo>
                  <a:lnTo>
                    <a:pt x="123" y="38"/>
                  </a:lnTo>
                  <a:lnTo>
                    <a:pt x="111" y="31"/>
                  </a:lnTo>
                  <a:lnTo>
                    <a:pt x="97" y="25"/>
                  </a:lnTo>
                  <a:lnTo>
                    <a:pt x="83" y="17"/>
                  </a:lnTo>
                  <a:lnTo>
                    <a:pt x="71" y="11"/>
                  </a:lnTo>
                  <a:lnTo>
                    <a:pt x="66" y="7"/>
                  </a:lnTo>
                  <a:lnTo>
                    <a:pt x="60" y="9"/>
                  </a:lnTo>
                  <a:lnTo>
                    <a:pt x="46" y="9"/>
                  </a:lnTo>
                  <a:lnTo>
                    <a:pt x="32" y="5"/>
                  </a:lnTo>
                  <a:lnTo>
                    <a:pt x="20" y="0"/>
                  </a:lnTo>
                  <a:lnTo>
                    <a:pt x="29" y="13"/>
                  </a:lnTo>
                  <a:lnTo>
                    <a:pt x="26" y="25"/>
                  </a:lnTo>
                  <a:lnTo>
                    <a:pt x="15" y="35"/>
                  </a:lnTo>
                  <a:lnTo>
                    <a:pt x="0" y="40"/>
                  </a:lnTo>
                  <a:lnTo>
                    <a:pt x="15" y="46"/>
                  </a:lnTo>
                  <a:lnTo>
                    <a:pt x="32" y="52"/>
                  </a:lnTo>
                  <a:lnTo>
                    <a:pt x="46" y="60"/>
                  </a:lnTo>
                  <a:lnTo>
                    <a:pt x="57" y="68"/>
                  </a:lnTo>
                  <a:lnTo>
                    <a:pt x="60" y="79"/>
                  </a:lnTo>
                  <a:lnTo>
                    <a:pt x="57" y="87"/>
                  </a:lnTo>
                  <a:lnTo>
                    <a:pt x="52" y="97"/>
                  </a:lnTo>
                  <a:lnTo>
                    <a:pt x="49" y="108"/>
                  </a:lnTo>
                  <a:lnTo>
                    <a:pt x="52" y="120"/>
                  </a:lnTo>
                  <a:lnTo>
                    <a:pt x="57" y="132"/>
                  </a:lnTo>
                  <a:lnTo>
                    <a:pt x="60" y="147"/>
                  </a:lnTo>
                  <a:lnTo>
                    <a:pt x="63" y="159"/>
                  </a:lnTo>
                  <a:lnTo>
                    <a:pt x="83" y="157"/>
                  </a:lnTo>
                  <a:lnTo>
                    <a:pt x="103" y="153"/>
                  </a:lnTo>
                  <a:lnTo>
                    <a:pt x="120" y="151"/>
                  </a:lnTo>
                  <a:lnTo>
                    <a:pt x="134" y="153"/>
                  </a:lnTo>
                  <a:lnTo>
                    <a:pt x="142" y="166"/>
                  </a:lnTo>
                  <a:lnTo>
                    <a:pt x="154" y="184"/>
                  </a:lnTo>
                  <a:lnTo>
                    <a:pt x="159" y="205"/>
                  </a:lnTo>
                  <a:lnTo>
                    <a:pt x="165" y="221"/>
                  </a:lnTo>
                  <a:lnTo>
                    <a:pt x="174" y="223"/>
                  </a:lnTo>
                  <a:lnTo>
                    <a:pt x="185" y="230"/>
                  </a:lnTo>
                  <a:lnTo>
                    <a:pt x="196" y="240"/>
                  </a:lnTo>
                  <a:lnTo>
                    <a:pt x="208" y="250"/>
                  </a:lnTo>
                  <a:lnTo>
                    <a:pt x="219" y="265"/>
                  </a:lnTo>
                  <a:lnTo>
                    <a:pt x="230" y="277"/>
                  </a:lnTo>
                  <a:lnTo>
                    <a:pt x="242" y="291"/>
                  </a:lnTo>
                  <a:lnTo>
                    <a:pt x="250" y="304"/>
                  </a:lnTo>
                  <a:lnTo>
                    <a:pt x="253" y="279"/>
                  </a:lnTo>
                  <a:lnTo>
                    <a:pt x="256" y="258"/>
                  </a:lnTo>
                  <a:lnTo>
                    <a:pt x="267" y="246"/>
                  </a:lnTo>
                  <a:lnTo>
                    <a:pt x="287" y="250"/>
                  </a:lnTo>
                  <a:lnTo>
                    <a:pt x="281" y="232"/>
                  </a:lnTo>
                  <a:lnTo>
                    <a:pt x="267" y="207"/>
                  </a:lnTo>
                  <a:lnTo>
                    <a:pt x="256" y="188"/>
                  </a:lnTo>
                  <a:lnTo>
                    <a:pt x="253" y="178"/>
                  </a:lnTo>
                  <a:lnTo>
                    <a:pt x="262" y="180"/>
                  </a:lnTo>
                  <a:lnTo>
                    <a:pt x="276" y="190"/>
                  </a:lnTo>
                  <a:lnTo>
                    <a:pt x="287" y="203"/>
                  </a:lnTo>
                  <a:lnTo>
                    <a:pt x="296" y="213"/>
                  </a:lnTo>
                  <a:lnTo>
                    <a:pt x="304" y="209"/>
                  </a:lnTo>
                  <a:lnTo>
                    <a:pt x="321" y="211"/>
                  </a:lnTo>
                  <a:lnTo>
                    <a:pt x="335" y="217"/>
                  </a:lnTo>
                  <a:lnTo>
                    <a:pt x="352" y="227"/>
                  </a:lnTo>
                  <a:lnTo>
                    <a:pt x="338" y="205"/>
                  </a:lnTo>
                  <a:lnTo>
                    <a:pt x="327" y="186"/>
                  </a:lnTo>
                  <a:lnTo>
                    <a:pt x="324" y="176"/>
                  </a:lnTo>
                  <a:lnTo>
                    <a:pt x="327" y="174"/>
                  </a:lnTo>
                  <a:lnTo>
                    <a:pt x="313" y="159"/>
                  </a:lnTo>
                  <a:lnTo>
                    <a:pt x="301" y="147"/>
                  </a:lnTo>
                  <a:lnTo>
                    <a:pt x="293" y="135"/>
                  </a:lnTo>
                  <a:lnTo>
                    <a:pt x="290" y="128"/>
                  </a:lnTo>
                  <a:lnTo>
                    <a:pt x="293" y="122"/>
                  </a:lnTo>
                  <a:lnTo>
                    <a:pt x="304" y="116"/>
                  </a:lnTo>
                  <a:lnTo>
                    <a:pt x="315" y="112"/>
                  </a:lnTo>
                  <a:lnTo>
                    <a:pt x="327" y="112"/>
                  </a:lnTo>
                  <a:lnTo>
                    <a:pt x="307" y="99"/>
                  </a:lnTo>
                  <a:lnTo>
                    <a:pt x="287" y="89"/>
                  </a:lnTo>
                  <a:lnTo>
                    <a:pt x="270" y="79"/>
                  </a:lnTo>
                  <a:lnTo>
                    <a:pt x="262" y="71"/>
                  </a:lnTo>
                  <a:lnTo>
                    <a:pt x="259" y="64"/>
                  </a:lnTo>
                  <a:lnTo>
                    <a:pt x="259" y="60"/>
                  </a:lnTo>
                  <a:lnTo>
                    <a:pt x="262" y="58"/>
                  </a:lnTo>
                  <a:lnTo>
                    <a:pt x="264" y="56"/>
                  </a:lnTo>
                  <a:lnTo>
                    <a:pt x="256" y="54"/>
                  </a:lnTo>
                  <a:lnTo>
                    <a:pt x="242" y="52"/>
                  </a:lnTo>
                  <a:lnTo>
                    <a:pt x="230" y="52"/>
                  </a:lnTo>
                  <a:lnTo>
                    <a:pt x="216" y="52"/>
                  </a:lnTo>
                  <a:lnTo>
                    <a:pt x="205" y="54"/>
                  </a:lnTo>
                  <a:lnTo>
                    <a:pt x="191" y="54"/>
                  </a:lnTo>
                  <a:lnTo>
                    <a:pt x="182" y="56"/>
                  </a:lnTo>
                  <a:lnTo>
                    <a:pt x="174" y="58"/>
                  </a:lnTo>
                  <a:lnTo>
                    <a:pt x="168" y="50"/>
                  </a:lnTo>
                  <a:lnTo>
                    <a:pt x="162" y="33"/>
                  </a:lnTo>
                  <a:lnTo>
                    <a:pt x="154" y="19"/>
                  </a:lnTo>
                  <a:lnTo>
                    <a:pt x="151" y="9"/>
                  </a:lnTo>
                  <a:lnTo>
                    <a:pt x="142" y="2"/>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5" name="Freeform 38"/>
            <p:cNvSpPr>
              <a:spLocks/>
            </p:cNvSpPr>
            <p:nvPr/>
          </p:nvSpPr>
          <p:spPr bwMode="auto">
            <a:xfrm>
              <a:off x="2161" y="1349"/>
              <a:ext cx="247" cy="209"/>
            </a:xfrm>
            <a:custGeom>
              <a:avLst/>
              <a:gdLst>
                <a:gd name="T0" fmla="*/ 8 w 247"/>
                <a:gd name="T1" fmla="*/ 41 h 209"/>
                <a:gd name="T2" fmla="*/ 22 w 247"/>
                <a:gd name="T3" fmla="*/ 43 h 209"/>
                <a:gd name="T4" fmla="*/ 28 w 247"/>
                <a:gd name="T5" fmla="*/ 56 h 209"/>
                <a:gd name="T6" fmla="*/ 22 w 247"/>
                <a:gd name="T7" fmla="*/ 87 h 209"/>
                <a:gd name="T8" fmla="*/ 31 w 247"/>
                <a:gd name="T9" fmla="*/ 97 h 209"/>
                <a:gd name="T10" fmla="*/ 39 w 247"/>
                <a:gd name="T11" fmla="*/ 95 h 209"/>
                <a:gd name="T12" fmla="*/ 48 w 247"/>
                <a:gd name="T13" fmla="*/ 109 h 209"/>
                <a:gd name="T14" fmla="*/ 65 w 247"/>
                <a:gd name="T15" fmla="*/ 153 h 209"/>
                <a:gd name="T16" fmla="*/ 79 w 247"/>
                <a:gd name="T17" fmla="*/ 157 h 209"/>
                <a:gd name="T18" fmla="*/ 88 w 247"/>
                <a:gd name="T19" fmla="*/ 145 h 209"/>
                <a:gd name="T20" fmla="*/ 105 w 247"/>
                <a:gd name="T21" fmla="*/ 157 h 209"/>
                <a:gd name="T22" fmla="*/ 142 w 247"/>
                <a:gd name="T23" fmla="*/ 200 h 209"/>
                <a:gd name="T24" fmla="*/ 156 w 247"/>
                <a:gd name="T25" fmla="*/ 202 h 209"/>
                <a:gd name="T26" fmla="*/ 159 w 247"/>
                <a:gd name="T27" fmla="*/ 190 h 209"/>
                <a:gd name="T28" fmla="*/ 167 w 247"/>
                <a:gd name="T29" fmla="*/ 188 h 209"/>
                <a:gd name="T30" fmla="*/ 187 w 247"/>
                <a:gd name="T31" fmla="*/ 200 h 209"/>
                <a:gd name="T32" fmla="*/ 198 w 247"/>
                <a:gd name="T33" fmla="*/ 196 h 209"/>
                <a:gd name="T34" fmla="*/ 198 w 247"/>
                <a:gd name="T35" fmla="*/ 186 h 209"/>
                <a:gd name="T36" fmla="*/ 204 w 247"/>
                <a:gd name="T37" fmla="*/ 182 h 209"/>
                <a:gd name="T38" fmla="*/ 215 w 247"/>
                <a:gd name="T39" fmla="*/ 194 h 209"/>
                <a:gd name="T40" fmla="*/ 224 w 247"/>
                <a:gd name="T41" fmla="*/ 190 h 209"/>
                <a:gd name="T42" fmla="*/ 224 w 247"/>
                <a:gd name="T43" fmla="*/ 180 h 209"/>
                <a:gd name="T44" fmla="*/ 230 w 247"/>
                <a:gd name="T45" fmla="*/ 173 h 209"/>
                <a:gd name="T46" fmla="*/ 244 w 247"/>
                <a:gd name="T47" fmla="*/ 173 h 209"/>
                <a:gd name="T48" fmla="*/ 247 w 247"/>
                <a:gd name="T49" fmla="*/ 163 h 209"/>
                <a:gd name="T50" fmla="*/ 235 w 247"/>
                <a:gd name="T51" fmla="*/ 151 h 209"/>
                <a:gd name="T52" fmla="*/ 235 w 247"/>
                <a:gd name="T53" fmla="*/ 140 h 209"/>
                <a:gd name="T54" fmla="*/ 244 w 247"/>
                <a:gd name="T55" fmla="*/ 132 h 209"/>
                <a:gd name="T56" fmla="*/ 238 w 247"/>
                <a:gd name="T57" fmla="*/ 120 h 209"/>
                <a:gd name="T58" fmla="*/ 218 w 247"/>
                <a:gd name="T59" fmla="*/ 116 h 209"/>
                <a:gd name="T60" fmla="*/ 215 w 247"/>
                <a:gd name="T61" fmla="*/ 105 h 209"/>
                <a:gd name="T62" fmla="*/ 227 w 247"/>
                <a:gd name="T63" fmla="*/ 91 h 209"/>
                <a:gd name="T64" fmla="*/ 215 w 247"/>
                <a:gd name="T65" fmla="*/ 76 h 209"/>
                <a:gd name="T66" fmla="*/ 170 w 247"/>
                <a:gd name="T67" fmla="*/ 68 h 209"/>
                <a:gd name="T68" fmla="*/ 161 w 247"/>
                <a:gd name="T69" fmla="*/ 50 h 209"/>
                <a:gd name="T70" fmla="*/ 178 w 247"/>
                <a:gd name="T71" fmla="*/ 33 h 209"/>
                <a:gd name="T72" fmla="*/ 167 w 247"/>
                <a:gd name="T73" fmla="*/ 23 h 209"/>
                <a:gd name="T74" fmla="*/ 125 w 247"/>
                <a:gd name="T75" fmla="*/ 35 h 209"/>
                <a:gd name="T76" fmla="*/ 116 w 247"/>
                <a:gd name="T77" fmla="*/ 31 h 209"/>
                <a:gd name="T78" fmla="*/ 127 w 247"/>
                <a:gd name="T79" fmla="*/ 12 h 209"/>
                <a:gd name="T80" fmla="*/ 113 w 247"/>
                <a:gd name="T81" fmla="*/ 0 h 209"/>
                <a:gd name="T82" fmla="*/ 82 w 247"/>
                <a:gd name="T83" fmla="*/ 27 h 209"/>
                <a:gd name="T84" fmla="*/ 71 w 247"/>
                <a:gd name="T85" fmla="*/ 27 h 209"/>
                <a:gd name="T86" fmla="*/ 68 w 247"/>
                <a:gd name="T87" fmla="*/ 14 h 209"/>
                <a:gd name="T88" fmla="*/ 59 w 247"/>
                <a:gd name="T89" fmla="*/ 12 h 209"/>
                <a:gd name="T90" fmla="*/ 39 w 247"/>
                <a:gd name="T91" fmla="*/ 33 h 209"/>
                <a:gd name="T92" fmla="*/ 20 w 247"/>
                <a:gd name="T93" fmla="*/ 37 h 209"/>
                <a:gd name="T94" fmla="*/ 11 w 247"/>
                <a:gd name="T95" fmla="*/ 37 h 209"/>
                <a:gd name="T96" fmla="*/ 5 w 247"/>
                <a:gd name="T97" fmla="*/ 37 h 209"/>
                <a:gd name="T98" fmla="*/ 0 w 247"/>
                <a:gd name="T99" fmla="*/ 39 h 2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7"/>
                <a:gd name="T151" fmla="*/ 0 h 209"/>
                <a:gd name="T152" fmla="*/ 247 w 247"/>
                <a:gd name="T153" fmla="*/ 209 h 2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7" h="209">
                  <a:moveTo>
                    <a:pt x="0" y="39"/>
                  </a:moveTo>
                  <a:lnTo>
                    <a:pt x="8" y="41"/>
                  </a:lnTo>
                  <a:lnTo>
                    <a:pt x="17" y="41"/>
                  </a:lnTo>
                  <a:lnTo>
                    <a:pt x="22" y="43"/>
                  </a:lnTo>
                  <a:lnTo>
                    <a:pt x="28" y="48"/>
                  </a:lnTo>
                  <a:lnTo>
                    <a:pt x="28" y="56"/>
                  </a:lnTo>
                  <a:lnTo>
                    <a:pt x="25" y="70"/>
                  </a:lnTo>
                  <a:lnTo>
                    <a:pt x="22" y="87"/>
                  </a:lnTo>
                  <a:lnTo>
                    <a:pt x="25" y="95"/>
                  </a:lnTo>
                  <a:lnTo>
                    <a:pt x="31" y="97"/>
                  </a:lnTo>
                  <a:lnTo>
                    <a:pt x="34" y="97"/>
                  </a:lnTo>
                  <a:lnTo>
                    <a:pt x="39" y="95"/>
                  </a:lnTo>
                  <a:lnTo>
                    <a:pt x="42" y="97"/>
                  </a:lnTo>
                  <a:lnTo>
                    <a:pt x="48" y="109"/>
                  </a:lnTo>
                  <a:lnTo>
                    <a:pt x="56" y="132"/>
                  </a:lnTo>
                  <a:lnTo>
                    <a:pt x="65" y="153"/>
                  </a:lnTo>
                  <a:lnTo>
                    <a:pt x="73" y="161"/>
                  </a:lnTo>
                  <a:lnTo>
                    <a:pt x="79" y="157"/>
                  </a:lnTo>
                  <a:lnTo>
                    <a:pt x="85" y="149"/>
                  </a:lnTo>
                  <a:lnTo>
                    <a:pt x="88" y="145"/>
                  </a:lnTo>
                  <a:lnTo>
                    <a:pt x="93" y="145"/>
                  </a:lnTo>
                  <a:lnTo>
                    <a:pt x="105" y="157"/>
                  </a:lnTo>
                  <a:lnTo>
                    <a:pt x="122" y="180"/>
                  </a:lnTo>
                  <a:lnTo>
                    <a:pt x="142" y="200"/>
                  </a:lnTo>
                  <a:lnTo>
                    <a:pt x="153" y="209"/>
                  </a:lnTo>
                  <a:lnTo>
                    <a:pt x="156" y="202"/>
                  </a:lnTo>
                  <a:lnTo>
                    <a:pt x="159" y="196"/>
                  </a:lnTo>
                  <a:lnTo>
                    <a:pt x="159" y="190"/>
                  </a:lnTo>
                  <a:lnTo>
                    <a:pt x="161" y="186"/>
                  </a:lnTo>
                  <a:lnTo>
                    <a:pt x="167" y="188"/>
                  </a:lnTo>
                  <a:lnTo>
                    <a:pt x="178" y="194"/>
                  </a:lnTo>
                  <a:lnTo>
                    <a:pt x="187" y="200"/>
                  </a:lnTo>
                  <a:lnTo>
                    <a:pt x="195" y="202"/>
                  </a:lnTo>
                  <a:lnTo>
                    <a:pt x="198" y="196"/>
                  </a:lnTo>
                  <a:lnTo>
                    <a:pt x="198" y="192"/>
                  </a:lnTo>
                  <a:lnTo>
                    <a:pt x="198" y="186"/>
                  </a:lnTo>
                  <a:lnTo>
                    <a:pt x="201" y="182"/>
                  </a:lnTo>
                  <a:lnTo>
                    <a:pt x="204" y="182"/>
                  </a:lnTo>
                  <a:lnTo>
                    <a:pt x="210" y="188"/>
                  </a:lnTo>
                  <a:lnTo>
                    <a:pt x="215" y="194"/>
                  </a:lnTo>
                  <a:lnTo>
                    <a:pt x="221" y="194"/>
                  </a:lnTo>
                  <a:lnTo>
                    <a:pt x="224" y="190"/>
                  </a:lnTo>
                  <a:lnTo>
                    <a:pt x="224" y="186"/>
                  </a:lnTo>
                  <a:lnTo>
                    <a:pt x="224" y="180"/>
                  </a:lnTo>
                  <a:lnTo>
                    <a:pt x="227" y="176"/>
                  </a:lnTo>
                  <a:lnTo>
                    <a:pt x="230" y="173"/>
                  </a:lnTo>
                  <a:lnTo>
                    <a:pt x="238" y="173"/>
                  </a:lnTo>
                  <a:lnTo>
                    <a:pt x="244" y="173"/>
                  </a:lnTo>
                  <a:lnTo>
                    <a:pt x="247" y="169"/>
                  </a:lnTo>
                  <a:lnTo>
                    <a:pt x="247" y="163"/>
                  </a:lnTo>
                  <a:lnTo>
                    <a:pt x="244" y="157"/>
                  </a:lnTo>
                  <a:lnTo>
                    <a:pt x="235" y="151"/>
                  </a:lnTo>
                  <a:lnTo>
                    <a:pt x="232" y="145"/>
                  </a:lnTo>
                  <a:lnTo>
                    <a:pt x="235" y="140"/>
                  </a:lnTo>
                  <a:lnTo>
                    <a:pt x="238" y="136"/>
                  </a:lnTo>
                  <a:lnTo>
                    <a:pt x="244" y="132"/>
                  </a:lnTo>
                  <a:lnTo>
                    <a:pt x="244" y="126"/>
                  </a:lnTo>
                  <a:lnTo>
                    <a:pt x="238" y="120"/>
                  </a:lnTo>
                  <a:lnTo>
                    <a:pt x="227" y="118"/>
                  </a:lnTo>
                  <a:lnTo>
                    <a:pt x="218" y="116"/>
                  </a:lnTo>
                  <a:lnTo>
                    <a:pt x="213" y="112"/>
                  </a:lnTo>
                  <a:lnTo>
                    <a:pt x="215" y="105"/>
                  </a:lnTo>
                  <a:lnTo>
                    <a:pt x="221" y="97"/>
                  </a:lnTo>
                  <a:lnTo>
                    <a:pt x="227" y="91"/>
                  </a:lnTo>
                  <a:lnTo>
                    <a:pt x="227" y="83"/>
                  </a:lnTo>
                  <a:lnTo>
                    <a:pt x="215" y="76"/>
                  </a:lnTo>
                  <a:lnTo>
                    <a:pt x="193" y="72"/>
                  </a:lnTo>
                  <a:lnTo>
                    <a:pt x="170" y="68"/>
                  </a:lnTo>
                  <a:lnTo>
                    <a:pt x="159" y="60"/>
                  </a:lnTo>
                  <a:lnTo>
                    <a:pt x="161" y="50"/>
                  </a:lnTo>
                  <a:lnTo>
                    <a:pt x="170" y="41"/>
                  </a:lnTo>
                  <a:lnTo>
                    <a:pt x="178" y="33"/>
                  </a:lnTo>
                  <a:lnTo>
                    <a:pt x="181" y="25"/>
                  </a:lnTo>
                  <a:lnTo>
                    <a:pt x="167" y="23"/>
                  </a:lnTo>
                  <a:lnTo>
                    <a:pt x="144" y="29"/>
                  </a:lnTo>
                  <a:lnTo>
                    <a:pt x="125" y="35"/>
                  </a:lnTo>
                  <a:lnTo>
                    <a:pt x="113" y="37"/>
                  </a:lnTo>
                  <a:lnTo>
                    <a:pt x="116" y="31"/>
                  </a:lnTo>
                  <a:lnTo>
                    <a:pt x="122" y="23"/>
                  </a:lnTo>
                  <a:lnTo>
                    <a:pt x="127" y="12"/>
                  </a:lnTo>
                  <a:lnTo>
                    <a:pt x="125" y="2"/>
                  </a:lnTo>
                  <a:lnTo>
                    <a:pt x="113" y="0"/>
                  </a:lnTo>
                  <a:lnTo>
                    <a:pt x="96" y="12"/>
                  </a:lnTo>
                  <a:lnTo>
                    <a:pt x="82" y="27"/>
                  </a:lnTo>
                  <a:lnTo>
                    <a:pt x="73" y="31"/>
                  </a:lnTo>
                  <a:lnTo>
                    <a:pt x="71" y="27"/>
                  </a:lnTo>
                  <a:lnTo>
                    <a:pt x="71" y="21"/>
                  </a:lnTo>
                  <a:lnTo>
                    <a:pt x="68" y="14"/>
                  </a:lnTo>
                  <a:lnTo>
                    <a:pt x="65" y="10"/>
                  </a:lnTo>
                  <a:lnTo>
                    <a:pt x="59" y="12"/>
                  </a:lnTo>
                  <a:lnTo>
                    <a:pt x="51" y="23"/>
                  </a:lnTo>
                  <a:lnTo>
                    <a:pt x="39" y="33"/>
                  </a:lnTo>
                  <a:lnTo>
                    <a:pt x="25" y="37"/>
                  </a:lnTo>
                  <a:lnTo>
                    <a:pt x="20" y="37"/>
                  </a:lnTo>
                  <a:lnTo>
                    <a:pt x="14" y="37"/>
                  </a:lnTo>
                  <a:lnTo>
                    <a:pt x="11" y="37"/>
                  </a:lnTo>
                  <a:lnTo>
                    <a:pt x="8" y="37"/>
                  </a:lnTo>
                  <a:lnTo>
                    <a:pt x="5" y="37"/>
                  </a:lnTo>
                  <a:lnTo>
                    <a:pt x="2" y="37"/>
                  </a:lnTo>
                  <a:lnTo>
                    <a:pt x="0" y="39"/>
                  </a:lnTo>
                  <a:close/>
                </a:path>
              </a:pathLst>
            </a:custGeom>
            <a:solidFill>
              <a:srgbClr val="D8A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6" name="Freeform 39"/>
            <p:cNvSpPr>
              <a:spLocks/>
            </p:cNvSpPr>
            <p:nvPr/>
          </p:nvSpPr>
          <p:spPr bwMode="auto">
            <a:xfrm>
              <a:off x="4499" y="1716"/>
              <a:ext cx="313" cy="201"/>
            </a:xfrm>
            <a:custGeom>
              <a:avLst/>
              <a:gdLst>
                <a:gd name="T0" fmla="*/ 244 w 313"/>
                <a:gd name="T1" fmla="*/ 5 h 201"/>
                <a:gd name="T2" fmla="*/ 233 w 313"/>
                <a:gd name="T3" fmla="*/ 17 h 201"/>
                <a:gd name="T4" fmla="*/ 222 w 313"/>
                <a:gd name="T5" fmla="*/ 27 h 201"/>
                <a:gd name="T6" fmla="*/ 205 w 313"/>
                <a:gd name="T7" fmla="*/ 48 h 201"/>
                <a:gd name="T8" fmla="*/ 213 w 313"/>
                <a:gd name="T9" fmla="*/ 54 h 201"/>
                <a:gd name="T10" fmla="*/ 247 w 313"/>
                <a:gd name="T11" fmla="*/ 52 h 201"/>
                <a:gd name="T12" fmla="*/ 273 w 313"/>
                <a:gd name="T13" fmla="*/ 58 h 201"/>
                <a:gd name="T14" fmla="*/ 301 w 313"/>
                <a:gd name="T15" fmla="*/ 73 h 201"/>
                <a:gd name="T16" fmla="*/ 293 w 313"/>
                <a:gd name="T17" fmla="*/ 75 h 201"/>
                <a:gd name="T18" fmla="*/ 261 w 313"/>
                <a:gd name="T19" fmla="*/ 79 h 201"/>
                <a:gd name="T20" fmla="*/ 250 w 313"/>
                <a:gd name="T21" fmla="*/ 77 h 201"/>
                <a:gd name="T22" fmla="*/ 242 w 313"/>
                <a:gd name="T23" fmla="*/ 75 h 201"/>
                <a:gd name="T24" fmla="*/ 244 w 313"/>
                <a:gd name="T25" fmla="*/ 83 h 201"/>
                <a:gd name="T26" fmla="*/ 250 w 313"/>
                <a:gd name="T27" fmla="*/ 108 h 201"/>
                <a:gd name="T28" fmla="*/ 242 w 313"/>
                <a:gd name="T29" fmla="*/ 131 h 201"/>
                <a:gd name="T30" fmla="*/ 236 w 313"/>
                <a:gd name="T31" fmla="*/ 145 h 201"/>
                <a:gd name="T32" fmla="*/ 233 w 313"/>
                <a:gd name="T33" fmla="*/ 145 h 201"/>
                <a:gd name="T34" fmla="*/ 230 w 313"/>
                <a:gd name="T35" fmla="*/ 135 h 201"/>
                <a:gd name="T36" fmla="*/ 216 w 313"/>
                <a:gd name="T37" fmla="*/ 128 h 201"/>
                <a:gd name="T38" fmla="*/ 193 w 313"/>
                <a:gd name="T39" fmla="*/ 114 h 201"/>
                <a:gd name="T40" fmla="*/ 176 w 313"/>
                <a:gd name="T41" fmla="*/ 133 h 201"/>
                <a:gd name="T42" fmla="*/ 128 w 313"/>
                <a:gd name="T43" fmla="*/ 182 h 201"/>
                <a:gd name="T44" fmla="*/ 114 w 313"/>
                <a:gd name="T45" fmla="*/ 184 h 201"/>
                <a:gd name="T46" fmla="*/ 122 w 313"/>
                <a:gd name="T47" fmla="*/ 139 h 201"/>
                <a:gd name="T48" fmla="*/ 145 w 313"/>
                <a:gd name="T49" fmla="*/ 110 h 201"/>
                <a:gd name="T50" fmla="*/ 134 w 313"/>
                <a:gd name="T51" fmla="*/ 116 h 201"/>
                <a:gd name="T52" fmla="*/ 117 w 313"/>
                <a:gd name="T53" fmla="*/ 133 h 201"/>
                <a:gd name="T54" fmla="*/ 85 w 313"/>
                <a:gd name="T55" fmla="*/ 149 h 201"/>
                <a:gd name="T56" fmla="*/ 51 w 313"/>
                <a:gd name="T57" fmla="*/ 166 h 201"/>
                <a:gd name="T58" fmla="*/ 15 w 313"/>
                <a:gd name="T59" fmla="*/ 182 h 201"/>
                <a:gd name="T60" fmla="*/ 23 w 313"/>
                <a:gd name="T61" fmla="*/ 174 h 201"/>
                <a:gd name="T62" fmla="*/ 60 w 313"/>
                <a:gd name="T63" fmla="*/ 143 h 201"/>
                <a:gd name="T64" fmla="*/ 91 w 313"/>
                <a:gd name="T65" fmla="*/ 116 h 201"/>
                <a:gd name="T66" fmla="*/ 120 w 313"/>
                <a:gd name="T67" fmla="*/ 97 h 201"/>
                <a:gd name="T68" fmla="*/ 137 w 313"/>
                <a:gd name="T69" fmla="*/ 87 h 201"/>
                <a:gd name="T70" fmla="*/ 134 w 313"/>
                <a:gd name="T71" fmla="*/ 87 h 201"/>
                <a:gd name="T72" fmla="*/ 108 w 313"/>
                <a:gd name="T73" fmla="*/ 95 h 201"/>
                <a:gd name="T74" fmla="*/ 77 w 313"/>
                <a:gd name="T75" fmla="*/ 97 h 201"/>
                <a:gd name="T76" fmla="*/ 66 w 313"/>
                <a:gd name="T77" fmla="*/ 95 h 201"/>
                <a:gd name="T78" fmla="*/ 100 w 313"/>
                <a:gd name="T79" fmla="*/ 81 h 201"/>
                <a:gd name="T80" fmla="*/ 137 w 313"/>
                <a:gd name="T81" fmla="*/ 67 h 201"/>
                <a:gd name="T82" fmla="*/ 179 w 313"/>
                <a:gd name="T83" fmla="*/ 58 h 201"/>
                <a:gd name="T84" fmla="*/ 199 w 313"/>
                <a:gd name="T85" fmla="*/ 52 h 201"/>
                <a:gd name="T86" fmla="*/ 216 w 313"/>
                <a:gd name="T87" fmla="*/ 31 h 201"/>
                <a:gd name="T88" fmla="*/ 230 w 313"/>
                <a:gd name="T89" fmla="*/ 17 h 201"/>
                <a:gd name="T90" fmla="*/ 239 w 313"/>
                <a:gd name="T91" fmla="*/ 5 h 201"/>
                <a:gd name="T92" fmla="*/ 247 w 313"/>
                <a:gd name="T93" fmla="*/ 0 h 2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3"/>
                <a:gd name="T142" fmla="*/ 0 h 201"/>
                <a:gd name="T143" fmla="*/ 313 w 313"/>
                <a:gd name="T144" fmla="*/ 201 h 2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3" h="201">
                  <a:moveTo>
                    <a:pt x="247" y="0"/>
                  </a:moveTo>
                  <a:lnTo>
                    <a:pt x="244" y="5"/>
                  </a:lnTo>
                  <a:lnTo>
                    <a:pt x="239" y="11"/>
                  </a:lnTo>
                  <a:lnTo>
                    <a:pt x="233" y="17"/>
                  </a:lnTo>
                  <a:lnTo>
                    <a:pt x="230" y="21"/>
                  </a:lnTo>
                  <a:lnTo>
                    <a:pt x="222" y="27"/>
                  </a:lnTo>
                  <a:lnTo>
                    <a:pt x="213" y="38"/>
                  </a:lnTo>
                  <a:lnTo>
                    <a:pt x="205" y="48"/>
                  </a:lnTo>
                  <a:lnTo>
                    <a:pt x="202" y="54"/>
                  </a:lnTo>
                  <a:lnTo>
                    <a:pt x="213" y="54"/>
                  </a:lnTo>
                  <a:lnTo>
                    <a:pt x="230" y="52"/>
                  </a:lnTo>
                  <a:lnTo>
                    <a:pt x="247" y="52"/>
                  </a:lnTo>
                  <a:lnTo>
                    <a:pt x="261" y="54"/>
                  </a:lnTo>
                  <a:lnTo>
                    <a:pt x="273" y="58"/>
                  </a:lnTo>
                  <a:lnTo>
                    <a:pt x="287" y="64"/>
                  </a:lnTo>
                  <a:lnTo>
                    <a:pt x="301" y="73"/>
                  </a:lnTo>
                  <a:lnTo>
                    <a:pt x="313" y="75"/>
                  </a:lnTo>
                  <a:lnTo>
                    <a:pt x="293" y="75"/>
                  </a:lnTo>
                  <a:lnTo>
                    <a:pt x="276" y="77"/>
                  </a:lnTo>
                  <a:lnTo>
                    <a:pt x="261" y="79"/>
                  </a:lnTo>
                  <a:lnTo>
                    <a:pt x="253" y="79"/>
                  </a:lnTo>
                  <a:lnTo>
                    <a:pt x="250" y="77"/>
                  </a:lnTo>
                  <a:lnTo>
                    <a:pt x="247" y="77"/>
                  </a:lnTo>
                  <a:lnTo>
                    <a:pt x="242" y="75"/>
                  </a:lnTo>
                  <a:lnTo>
                    <a:pt x="239" y="75"/>
                  </a:lnTo>
                  <a:lnTo>
                    <a:pt x="244" y="83"/>
                  </a:lnTo>
                  <a:lnTo>
                    <a:pt x="250" y="93"/>
                  </a:lnTo>
                  <a:lnTo>
                    <a:pt x="250" y="108"/>
                  </a:lnTo>
                  <a:lnTo>
                    <a:pt x="242" y="124"/>
                  </a:lnTo>
                  <a:lnTo>
                    <a:pt x="242" y="131"/>
                  </a:lnTo>
                  <a:lnTo>
                    <a:pt x="242" y="137"/>
                  </a:lnTo>
                  <a:lnTo>
                    <a:pt x="236" y="145"/>
                  </a:lnTo>
                  <a:lnTo>
                    <a:pt x="233" y="151"/>
                  </a:lnTo>
                  <a:lnTo>
                    <a:pt x="233" y="145"/>
                  </a:lnTo>
                  <a:lnTo>
                    <a:pt x="233" y="139"/>
                  </a:lnTo>
                  <a:lnTo>
                    <a:pt x="230" y="135"/>
                  </a:lnTo>
                  <a:lnTo>
                    <a:pt x="225" y="133"/>
                  </a:lnTo>
                  <a:lnTo>
                    <a:pt x="216" y="128"/>
                  </a:lnTo>
                  <a:lnTo>
                    <a:pt x="205" y="122"/>
                  </a:lnTo>
                  <a:lnTo>
                    <a:pt x="193" y="114"/>
                  </a:lnTo>
                  <a:lnTo>
                    <a:pt x="193" y="104"/>
                  </a:lnTo>
                  <a:lnTo>
                    <a:pt x="176" y="133"/>
                  </a:lnTo>
                  <a:lnTo>
                    <a:pt x="151" y="159"/>
                  </a:lnTo>
                  <a:lnTo>
                    <a:pt x="128" y="182"/>
                  </a:lnTo>
                  <a:lnTo>
                    <a:pt x="111" y="201"/>
                  </a:lnTo>
                  <a:lnTo>
                    <a:pt x="114" y="184"/>
                  </a:lnTo>
                  <a:lnTo>
                    <a:pt x="114" y="164"/>
                  </a:lnTo>
                  <a:lnTo>
                    <a:pt x="122" y="139"/>
                  </a:lnTo>
                  <a:lnTo>
                    <a:pt x="151" y="108"/>
                  </a:lnTo>
                  <a:lnTo>
                    <a:pt x="145" y="110"/>
                  </a:lnTo>
                  <a:lnTo>
                    <a:pt x="139" y="112"/>
                  </a:lnTo>
                  <a:lnTo>
                    <a:pt x="134" y="116"/>
                  </a:lnTo>
                  <a:lnTo>
                    <a:pt x="128" y="122"/>
                  </a:lnTo>
                  <a:lnTo>
                    <a:pt x="117" y="133"/>
                  </a:lnTo>
                  <a:lnTo>
                    <a:pt x="103" y="141"/>
                  </a:lnTo>
                  <a:lnTo>
                    <a:pt x="85" y="149"/>
                  </a:lnTo>
                  <a:lnTo>
                    <a:pt x="68" y="157"/>
                  </a:lnTo>
                  <a:lnTo>
                    <a:pt x="51" y="166"/>
                  </a:lnTo>
                  <a:lnTo>
                    <a:pt x="32" y="174"/>
                  </a:lnTo>
                  <a:lnTo>
                    <a:pt x="15" y="182"/>
                  </a:lnTo>
                  <a:lnTo>
                    <a:pt x="0" y="190"/>
                  </a:lnTo>
                  <a:lnTo>
                    <a:pt x="23" y="174"/>
                  </a:lnTo>
                  <a:lnTo>
                    <a:pt x="43" y="157"/>
                  </a:lnTo>
                  <a:lnTo>
                    <a:pt x="60" y="143"/>
                  </a:lnTo>
                  <a:lnTo>
                    <a:pt x="77" y="128"/>
                  </a:lnTo>
                  <a:lnTo>
                    <a:pt x="91" y="116"/>
                  </a:lnTo>
                  <a:lnTo>
                    <a:pt x="105" y="106"/>
                  </a:lnTo>
                  <a:lnTo>
                    <a:pt x="120" y="97"/>
                  </a:lnTo>
                  <a:lnTo>
                    <a:pt x="134" y="91"/>
                  </a:lnTo>
                  <a:lnTo>
                    <a:pt x="137" y="87"/>
                  </a:lnTo>
                  <a:lnTo>
                    <a:pt x="134" y="87"/>
                  </a:lnTo>
                  <a:lnTo>
                    <a:pt x="128" y="89"/>
                  </a:lnTo>
                  <a:lnTo>
                    <a:pt x="108" y="95"/>
                  </a:lnTo>
                  <a:lnTo>
                    <a:pt x="94" y="97"/>
                  </a:lnTo>
                  <a:lnTo>
                    <a:pt x="77" y="97"/>
                  </a:lnTo>
                  <a:lnTo>
                    <a:pt x="49" y="100"/>
                  </a:lnTo>
                  <a:lnTo>
                    <a:pt x="66" y="95"/>
                  </a:lnTo>
                  <a:lnTo>
                    <a:pt x="83" y="89"/>
                  </a:lnTo>
                  <a:lnTo>
                    <a:pt x="100" y="81"/>
                  </a:lnTo>
                  <a:lnTo>
                    <a:pt x="117" y="73"/>
                  </a:lnTo>
                  <a:lnTo>
                    <a:pt x="137" y="67"/>
                  </a:lnTo>
                  <a:lnTo>
                    <a:pt x="159" y="60"/>
                  </a:lnTo>
                  <a:lnTo>
                    <a:pt x="179" y="58"/>
                  </a:lnTo>
                  <a:lnTo>
                    <a:pt x="193" y="58"/>
                  </a:lnTo>
                  <a:lnTo>
                    <a:pt x="199" y="52"/>
                  </a:lnTo>
                  <a:lnTo>
                    <a:pt x="208" y="42"/>
                  </a:lnTo>
                  <a:lnTo>
                    <a:pt x="216" y="31"/>
                  </a:lnTo>
                  <a:lnTo>
                    <a:pt x="225" y="23"/>
                  </a:lnTo>
                  <a:lnTo>
                    <a:pt x="230" y="17"/>
                  </a:lnTo>
                  <a:lnTo>
                    <a:pt x="236" y="11"/>
                  </a:lnTo>
                  <a:lnTo>
                    <a:pt x="239" y="5"/>
                  </a:lnTo>
                  <a:lnTo>
                    <a:pt x="242" y="3"/>
                  </a:lnTo>
                  <a:lnTo>
                    <a:pt x="247" y="0"/>
                  </a:lnTo>
                  <a:close/>
                </a:path>
              </a:pathLst>
            </a:custGeom>
            <a:solidFill>
              <a:srgbClr val="FF47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7" name="Freeform 40"/>
            <p:cNvSpPr>
              <a:spLocks/>
            </p:cNvSpPr>
            <p:nvPr/>
          </p:nvSpPr>
          <p:spPr bwMode="auto">
            <a:xfrm>
              <a:off x="3855" y="1434"/>
              <a:ext cx="284" cy="159"/>
            </a:xfrm>
            <a:custGeom>
              <a:avLst/>
              <a:gdLst>
                <a:gd name="T0" fmla="*/ 202 w 284"/>
                <a:gd name="T1" fmla="*/ 6 h 159"/>
                <a:gd name="T2" fmla="*/ 185 w 284"/>
                <a:gd name="T3" fmla="*/ 22 h 159"/>
                <a:gd name="T4" fmla="*/ 196 w 284"/>
                <a:gd name="T5" fmla="*/ 27 h 159"/>
                <a:gd name="T6" fmla="*/ 241 w 284"/>
                <a:gd name="T7" fmla="*/ 20 h 159"/>
                <a:gd name="T8" fmla="*/ 258 w 284"/>
                <a:gd name="T9" fmla="*/ 20 h 159"/>
                <a:gd name="T10" fmla="*/ 275 w 284"/>
                <a:gd name="T11" fmla="*/ 24 h 159"/>
                <a:gd name="T12" fmla="*/ 275 w 284"/>
                <a:gd name="T13" fmla="*/ 31 h 159"/>
                <a:gd name="T14" fmla="*/ 275 w 284"/>
                <a:gd name="T15" fmla="*/ 45 h 159"/>
                <a:gd name="T16" fmla="*/ 273 w 284"/>
                <a:gd name="T17" fmla="*/ 51 h 159"/>
                <a:gd name="T18" fmla="*/ 247 w 284"/>
                <a:gd name="T19" fmla="*/ 53 h 159"/>
                <a:gd name="T20" fmla="*/ 230 w 284"/>
                <a:gd name="T21" fmla="*/ 62 h 159"/>
                <a:gd name="T22" fmla="*/ 230 w 284"/>
                <a:gd name="T23" fmla="*/ 76 h 159"/>
                <a:gd name="T24" fmla="*/ 219 w 284"/>
                <a:gd name="T25" fmla="*/ 88 h 159"/>
                <a:gd name="T26" fmla="*/ 204 w 284"/>
                <a:gd name="T27" fmla="*/ 103 h 159"/>
                <a:gd name="T28" fmla="*/ 187 w 284"/>
                <a:gd name="T29" fmla="*/ 105 h 159"/>
                <a:gd name="T30" fmla="*/ 168 w 284"/>
                <a:gd name="T31" fmla="*/ 95 h 159"/>
                <a:gd name="T32" fmla="*/ 148 w 284"/>
                <a:gd name="T33" fmla="*/ 97 h 159"/>
                <a:gd name="T34" fmla="*/ 122 w 284"/>
                <a:gd name="T35" fmla="*/ 117 h 159"/>
                <a:gd name="T36" fmla="*/ 99 w 284"/>
                <a:gd name="T37" fmla="*/ 130 h 159"/>
                <a:gd name="T38" fmla="*/ 54 w 284"/>
                <a:gd name="T39" fmla="*/ 146 h 159"/>
                <a:gd name="T40" fmla="*/ 40 w 284"/>
                <a:gd name="T41" fmla="*/ 144 h 159"/>
                <a:gd name="T42" fmla="*/ 45 w 284"/>
                <a:gd name="T43" fmla="*/ 121 h 159"/>
                <a:gd name="T44" fmla="*/ 43 w 284"/>
                <a:gd name="T45" fmla="*/ 111 h 159"/>
                <a:gd name="T46" fmla="*/ 77 w 284"/>
                <a:gd name="T47" fmla="*/ 91 h 159"/>
                <a:gd name="T48" fmla="*/ 77 w 284"/>
                <a:gd name="T49" fmla="*/ 84 h 159"/>
                <a:gd name="T50" fmla="*/ 48 w 284"/>
                <a:gd name="T51" fmla="*/ 91 h 159"/>
                <a:gd name="T52" fmla="*/ 37 w 284"/>
                <a:gd name="T53" fmla="*/ 91 h 159"/>
                <a:gd name="T54" fmla="*/ 14 w 284"/>
                <a:gd name="T55" fmla="*/ 91 h 159"/>
                <a:gd name="T56" fmla="*/ 17 w 284"/>
                <a:gd name="T57" fmla="*/ 82 h 159"/>
                <a:gd name="T58" fmla="*/ 37 w 284"/>
                <a:gd name="T59" fmla="*/ 68 h 159"/>
                <a:gd name="T60" fmla="*/ 48 w 284"/>
                <a:gd name="T61" fmla="*/ 62 h 159"/>
                <a:gd name="T62" fmla="*/ 71 w 284"/>
                <a:gd name="T63" fmla="*/ 51 h 159"/>
                <a:gd name="T64" fmla="*/ 74 w 284"/>
                <a:gd name="T65" fmla="*/ 43 h 159"/>
                <a:gd name="T66" fmla="*/ 63 w 284"/>
                <a:gd name="T67" fmla="*/ 33 h 159"/>
                <a:gd name="T68" fmla="*/ 77 w 284"/>
                <a:gd name="T69" fmla="*/ 27 h 159"/>
                <a:gd name="T70" fmla="*/ 105 w 284"/>
                <a:gd name="T71" fmla="*/ 20 h 159"/>
                <a:gd name="T72" fmla="*/ 116 w 284"/>
                <a:gd name="T73" fmla="*/ 16 h 159"/>
                <a:gd name="T74" fmla="*/ 119 w 284"/>
                <a:gd name="T75" fmla="*/ 10 h 159"/>
                <a:gd name="T76" fmla="*/ 131 w 284"/>
                <a:gd name="T77" fmla="*/ 10 h 159"/>
                <a:gd name="T78" fmla="*/ 162 w 284"/>
                <a:gd name="T79" fmla="*/ 20 h 159"/>
                <a:gd name="T80" fmla="*/ 176 w 284"/>
                <a:gd name="T81" fmla="*/ 22 h 159"/>
                <a:gd name="T82" fmla="*/ 196 w 284"/>
                <a:gd name="T83" fmla="*/ 8 h 159"/>
                <a:gd name="T84" fmla="*/ 210 w 284"/>
                <a:gd name="T85" fmla="*/ 0 h 1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4"/>
                <a:gd name="T130" fmla="*/ 0 h 159"/>
                <a:gd name="T131" fmla="*/ 284 w 284"/>
                <a:gd name="T132" fmla="*/ 159 h 1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4" h="159">
                  <a:moveTo>
                    <a:pt x="210" y="0"/>
                  </a:moveTo>
                  <a:lnTo>
                    <a:pt x="202" y="6"/>
                  </a:lnTo>
                  <a:lnTo>
                    <a:pt x="193" y="16"/>
                  </a:lnTo>
                  <a:lnTo>
                    <a:pt x="185" y="22"/>
                  </a:lnTo>
                  <a:lnTo>
                    <a:pt x="185" y="27"/>
                  </a:lnTo>
                  <a:lnTo>
                    <a:pt x="196" y="27"/>
                  </a:lnTo>
                  <a:lnTo>
                    <a:pt x="219" y="24"/>
                  </a:lnTo>
                  <a:lnTo>
                    <a:pt x="241" y="20"/>
                  </a:lnTo>
                  <a:lnTo>
                    <a:pt x="258" y="18"/>
                  </a:lnTo>
                  <a:lnTo>
                    <a:pt x="258" y="20"/>
                  </a:lnTo>
                  <a:lnTo>
                    <a:pt x="267" y="22"/>
                  </a:lnTo>
                  <a:lnTo>
                    <a:pt x="275" y="24"/>
                  </a:lnTo>
                  <a:lnTo>
                    <a:pt x="284" y="24"/>
                  </a:lnTo>
                  <a:lnTo>
                    <a:pt x="275" y="31"/>
                  </a:lnTo>
                  <a:lnTo>
                    <a:pt x="273" y="37"/>
                  </a:lnTo>
                  <a:lnTo>
                    <a:pt x="275" y="45"/>
                  </a:lnTo>
                  <a:lnTo>
                    <a:pt x="281" y="51"/>
                  </a:lnTo>
                  <a:lnTo>
                    <a:pt x="273" y="51"/>
                  </a:lnTo>
                  <a:lnTo>
                    <a:pt x="258" y="53"/>
                  </a:lnTo>
                  <a:lnTo>
                    <a:pt x="247" y="53"/>
                  </a:lnTo>
                  <a:lnTo>
                    <a:pt x="236" y="57"/>
                  </a:lnTo>
                  <a:lnTo>
                    <a:pt x="230" y="62"/>
                  </a:lnTo>
                  <a:lnTo>
                    <a:pt x="230" y="68"/>
                  </a:lnTo>
                  <a:lnTo>
                    <a:pt x="230" y="76"/>
                  </a:lnTo>
                  <a:lnTo>
                    <a:pt x="227" y="82"/>
                  </a:lnTo>
                  <a:lnTo>
                    <a:pt x="219" y="88"/>
                  </a:lnTo>
                  <a:lnTo>
                    <a:pt x="213" y="95"/>
                  </a:lnTo>
                  <a:lnTo>
                    <a:pt x="204" y="103"/>
                  </a:lnTo>
                  <a:lnTo>
                    <a:pt x="199" y="109"/>
                  </a:lnTo>
                  <a:lnTo>
                    <a:pt x="187" y="105"/>
                  </a:lnTo>
                  <a:lnTo>
                    <a:pt x="179" y="101"/>
                  </a:lnTo>
                  <a:lnTo>
                    <a:pt x="168" y="95"/>
                  </a:lnTo>
                  <a:lnTo>
                    <a:pt x="159" y="93"/>
                  </a:lnTo>
                  <a:lnTo>
                    <a:pt x="148" y="97"/>
                  </a:lnTo>
                  <a:lnTo>
                    <a:pt x="136" y="107"/>
                  </a:lnTo>
                  <a:lnTo>
                    <a:pt x="122" y="117"/>
                  </a:lnTo>
                  <a:lnTo>
                    <a:pt x="114" y="128"/>
                  </a:lnTo>
                  <a:lnTo>
                    <a:pt x="99" y="130"/>
                  </a:lnTo>
                  <a:lnTo>
                    <a:pt x="77" y="136"/>
                  </a:lnTo>
                  <a:lnTo>
                    <a:pt x="54" y="146"/>
                  </a:lnTo>
                  <a:lnTo>
                    <a:pt x="31" y="159"/>
                  </a:lnTo>
                  <a:lnTo>
                    <a:pt x="40" y="144"/>
                  </a:lnTo>
                  <a:lnTo>
                    <a:pt x="45" y="130"/>
                  </a:lnTo>
                  <a:lnTo>
                    <a:pt x="45" y="121"/>
                  </a:lnTo>
                  <a:lnTo>
                    <a:pt x="31" y="121"/>
                  </a:lnTo>
                  <a:lnTo>
                    <a:pt x="43" y="111"/>
                  </a:lnTo>
                  <a:lnTo>
                    <a:pt x="60" y="99"/>
                  </a:lnTo>
                  <a:lnTo>
                    <a:pt x="77" y="91"/>
                  </a:lnTo>
                  <a:lnTo>
                    <a:pt x="82" y="84"/>
                  </a:lnTo>
                  <a:lnTo>
                    <a:pt x="77" y="84"/>
                  </a:lnTo>
                  <a:lnTo>
                    <a:pt x="63" y="86"/>
                  </a:lnTo>
                  <a:lnTo>
                    <a:pt x="48" y="91"/>
                  </a:lnTo>
                  <a:lnTo>
                    <a:pt x="40" y="95"/>
                  </a:lnTo>
                  <a:lnTo>
                    <a:pt x="37" y="91"/>
                  </a:lnTo>
                  <a:lnTo>
                    <a:pt x="26" y="91"/>
                  </a:lnTo>
                  <a:lnTo>
                    <a:pt x="14" y="91"/>
                  </a:lnTo>
                  <a:lnTo>
                    <a:pt x="0" y="95"/>
                  </a:lnTo>
                  <a:lnTo>
                    <a:pt x="17" y="82"/>
                  </a:lnTo>
                  <a:lnTo>
                    <a:pt x="31" y="74"/>
                  </a:lnTo>
                  <a:lnTo>
                    <a:pt x="37" y="68"/>
                  </a:lnTo>
                  <a:lnTo>
                    <a:pt x="34" y="66"/>
                  </a:lnTo>
                  <a:lnTo>
                    <a:pt x="48" y="62"/>
                  </a:lnTo>
                  <a:lnTo>
                    <a:pt x="63" y="55"/>
                  </a:lnTo>
                  <a:lnTo>
                    <a:pt x="71" y="51"/>
                  </a:lnTo>
                  <a:lnTo>
                    <a:pt x="77" y="47"/>
                  </a:lnTo>
                  <a:lnTo>
                    <a:pt x="74" y="43"/>
                  </a:lnTo>
                  <a:lnTo>
                    <a:pt x="71" y="37"/>
                  </a:lnTo>
                  <a:lnTo>
                    <a:pt x="63" y="33"/>
                  </a:lnTo>
                  <a:lnTo>
                    <a:pt x="57" y="29"/>
                  </a:lnTo>
                  <a:lnTo>
                    <a:pt x="77" y="27"/>
                  </a:lnTo>
                  <a:lnTo>
                    <a:pt x="94" y="22"/>
                  </a:lnTo>
                  <a:lnTo>
                    <a:pt x="105" y="20"/>
                  </a:lnTo>
                  <a:lnTo>
                    <a:pt x="114" y="18"/>
                  </a:lnTo>
                  <a:lnTo>
                    <a:pt x="116" y="16"/>
                  </a:lnTo>
                  <a:lnTo>
                    <a:pt x="119" y="12"/>
                  </a:lnTo>
                  <a:lnTo>
                    <a:pt x="119" y="10"/>
                  </a:lnTo>
                  <a:lnTo>
                    <a:pt x="116" y="8"/>
                  </a:lnTo>
                  <a:lnTo>
                    <a:pt x="131" y="10"/>
                  </a:lnTo>
                  <a:lnTo>
                    <a:pt x="148" y="16"/>
                  </a:lnTo>
                  <a:lnTo>
                    <a:pt x="162" y="20"/>
                  </a:lnTo>
                  <a:lnTo>
                    <a:pt x="170" y="27"/>
                  </a:lnTo>
                  <a:lnTo>
                    <a:pt x="176" y="22"/>
                  </a:lnTo>
                  <a:lnTo>
                    <a:pt x="187" y="16"/>
                  </a:lnTo>
                  <a:lnTo>
                    <a:pt x="196" y="8"/>
                  </a:lnTo>
                  <a:lnTo>
                    <a:pt x="202" y="4"/>
                  </a:lnTo>
                  <a:lnTo>
                    <a:pt x="210" y="0"/>
                  </a:lnTo>
                  <a:close/>
                </a:path>
              </a:pathLst>
            </a:custGeom>
            <a:solidFill>
              <a:srgbClr val="991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8" name="Freeform 41"/>
            <p:cNvSpPr>
              <a:spLocks/>
            </p:cNvSpPr>
            <p:nvPr/>
          </p:nvSpPr>
          <p:spPr bwMode="auto">
            <a:xfrm>
              <a:off x="3812" y="1120"/>
              <a:ext cx="191" cy="124"/>
            </a:xfrm>
            <a:custGeom>
              <a:avLst/>
              <a:gdLst>
                <a:gd name="T0" fmla="*/ 97 w 191"/>
                <a:gd name="T1" fmla="*/ 4 h 124"/>
                <a:gd name="T2" fmla="*/ 97 w 191"/>
                <a:gd name="T3" fmla="*/ 19 h 124"/>
                <a:gd name="T4" fmla="*/ 108 w 191"/>
                <a:gd name="T5" fmla="*/ 21 h 124"/>
                <a:gd name="T6" fmla="*/ 137 w 191"/>
                <a:gd name="T7" fmla="*/ 16 h 124"/>
                <a:gd name="T8" fmla="*/ 151 w 191"/>
                <a:gd name="T9" fmla="*/ 16 h 124"/>
                <a:gd name="T10" fmla="*/ 168 w 191"/>
                <a:gd name="T11" fmla="*/ 19 h 124"/>
                <a:gd name="T12" fmla="*/ 171 w 191"/>
                <a:gd name="T13" fmla="*/ 23 h 124"/>
                <a:gd name="T14" fmla="*/ 185 w 191"/>
                <a:gd name="T15" fmla="*/ 35 h 124"/>
                <a:gd name="T16" fmla="*/ 185 w 191"/>
                <a:gd name="T17" fmla="*/ 39 h 124"/>
                <a:gd name="T18" fmla="*/ 168 w 191"/>
                <a:gd name="T19" fmla="*/ 41 h 124"/>
                <a:gd name="T20" fmla="*/ 162 w 191"/>
                <a:gd name="T21" fmla="*/ 47 h 124"/>
                <a:gd name="T22" fmla="*/ 171 w 191"/>
                <a:gd name="T23" fmla="*/ 58 h 124"/>
                <a:gd name="T24" fmla="*/ 174 w 191"/>
                <a:gd name="T25" fmla="*/ 70 h 124"/>
                <a:gd name="T26" fmla="*/ 174 w 191"/>
                <a:gd name="T27" fmla="*/ 80 h 124"/>
                <a:gd name="T28" fmla="*/ 162 w 191"/>
                <a:gd name="T29" fmla="*/ 82 h 124"/>
                <a:gd name="T30" fmla="*/ 137 w 191"/>
                <a:gd name="T31" fmla="*/ 74 h 124"/>
                <a:gd name="T32" fmla="*/ 128 w 191"/>
                <a:gd name="T33" fmla="*/ 76 h 124"/>
                <a:gd name="T34" fmla="*/ 120 w 191"/>
                <a:gd name="T35" fmla="*/ 91 h 124"/>
                <a:gd name="T36" fmla="*/ 111 w 191"/>
                <a:gd name="T37" fmla="*/ 101 h 124"/>
                <a:gd name="T38" fmla="*/ 91 w 191"/>
                <a:gd name="T39" fmla="*/ 116 h 124"/>
                <a:gd name="T40" fmla="*/ 77 w 191"/>
                <a:gd name="T41" fmla="*/ 111 h 124"/>
                <a:gd name="T42" fmla="*/ 63 w 191"/>
                <a:gd name="T43" fmla="*/ 95 h 124"/>
                <a:gd name="T44" fmla="*/ 52 w 191"/>
                <a:gd name="T45" fmla="*/ 87 h 124"/>
                <a:gd name="T46" fmla="*/ 60 w 191"/>
                <a:gd name="T47" fmla="*/ 68 h 124"/>
                <a:gd name="T48" fmla="*/ 54 w 191"/>
                <a:gd name="T49" fmla="*/ 64 h 124"/>
                <a:gd name="T50" fmla="*/ 43 w 191"/>
                <a:gd name="T51" fmla="*/ 70 h 124"/>
                <a:gd name="T52" fmla="*/ 32 w 191"/>
                <a:gd name="T53" fmla="*/ 72 h 124"/>
                <a:gd name="T54" fmla="*/ 15 w 191"/>
                <a:gd name="T55" fmla="*/ 70 h 124"/>
                <a:gd name="T56" fmla="*/ 12 w 191"/>
                <a:gd name="T57" fmla="*/ 64 h 124"/>
                <a:gd name="T58" fmla="*/ 15 w 191"/>
                <a:gd name="T59" fmla="*/ 54 h 124"/>
                <a:gd name="T60" fmla="*/ 18 w 191"/>
                <a:gd name="T61" fmla="*/ 47 h 124"/>
                <a:gd name="T62" fmla="*/ 26 w 191"/>
                <a:gd name="T63" fmla="*/ 39 h 124"/>
                <a:gd name="T64" fmla="*/ 23 w 191"/>
                <a:gd name="T65" fmla="*/ 33 h 124"/>
                <a:gd name="T66" fmla="*/ 9 w 191"/>
                <a:gd name="T67" fmla="*/ 25 h 124"/>
                <a:gd name="T68" fmla="*/ 12 w 191"/>
                <a:gd name="T69" fmla="*/ 21 h 124"/>
                <a:gd name="T70" fmla="*/ 32 w 191"/>
                <a:gd name="T71" fmla="*/ 16 h 124"/>
                <a:gd name="T72" fmla="*/ 35 w 191"/>
                <a:gd name="T73" fmla="*/ 12 h 124"/>
                <a:gd name="T74" fmla="*/ 35 w 191"/>
                <a:gd name="T75" fmla="*/ 8 h 124"/>
                <a:gd name="T76" fmla="*/ 46 w 191"/>
                <a:gd name="T77" fmla="*/ 8 h 124"/>
                <a:gd name="T78" fmla="*/ 74 w 191"/>
                <a:gd name="T79" fmla="*/ 16 h 124"/>
                <a:gd name="T80" fmla="*/ 88 w 191"/>
                <a:gd name="T81" fmla="*/ 19 h 124"/>
                <a:gd name="T82" fmla="*/ 94 w 191"/>
                <a:gd name="T83" fmla="*/ 6 h 124"/>
                <a:gd name="T84" fmla="*/ 97 w 191"/>
                <a:gd name="T85" fmla="*/ 0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1"/>
                <a:gd name="T130" fmla="*/ 0 h 124"/>
                <a:gd name="T131" fmla="*/ 191 w 191"/>
                <a:gd name="T132" fmla="*/ 124 h 1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1" h="124">
                  <a:moveTo>
                    <a:pt x="97" y="0"/>
                  </a:moveTo>
                  <a:lnTo>
                    <a:pt x="97" y="4"/>
                  </a:lnTo>
                  <a:lnTo>
                    <a:pt x="97" y="12"/>
                  </a:lnTo>
                  <a:lnTo>
                    <a:pt x="97" y="19"/>
                  </a:lnTo>
                  <a:lnTo>
                    <a:pt x="97" y="21"/>
                  </a:lnTo>
                  <a:lnTo>
                    <a:pt x="108" y="21"/>
                  </a:lnTo>
                  <a:lnTo>
                    <a:pt x="123" y="19"/>
                  </a:lnTo>
                  <a:lnTo>
                    <a:pt x="137" y="16"/>
                  </a:lnTo>
                  <a:lnTo>
                    <a:pt x="145" y="14"/>
                  </a:lnTo>
                  <a:lnTo>
                    <a:pt x="151" y="16"/>
                  </a:lnTo>
                  <a:lnTo>
                    <a:pt x="159" y="19"/>
                  </a:lnTo>
                  <a:lnTo>
                    <a:pt x="168" y="19"/>
                  </a:lnTo>
                  <a:lnTo>
                    <a:pt x="174" y="19"/>
                  </a:lnTo>
                  <a:lnTo>
                    <a:pt x="171" y="23"/>
                  </a:lnTo>
                  <a:lnTo>
                    <a:pt x="176" y="29"/>
                  </a:lnTo>
                  <a:lnTo>
                    <a:pt x="185" y="35"/>
                  </a:lnTo>
                  <a:lnTo>
                    <a:pt x="191" y="39"/>
                  </a:lnTo>
                  <a:lnTo>
                    <a:pt x="185" y="39"/>
                  </a:lnTo>
                  <a:lnTo>
                    <a:pt x="176" y="41"/>
                  </a:lnTo>
                  <a:lnTo>
                    <a:pt x="168" y="41"/>
                  </a:lnTo>
                  <a:lnTo>
                    <a:pt x="162" y="43"/>
                  </a:lnTo>
                  <a:lnTo>
                    <a:pt x="162" y="47"/>
                  </a:lnTo>
                  <a:lnTo>
                    <a:pt x="165" y="54"/>
                  </a:lnTo>
                  <a:lnTo>
                    <a:pt x="171" y="58"/>
                  </a:lnTo>
                  <a:lnTo>
                    <a:pt x="174" y="64"/>
                  </a:lnTo>
                  <a:lnTo>
                    <a:pt x="174" y="70"/>
                  </a:lnTo>
                  <a:lnTo>
                    <a:pt x="174" y="74"/>
                  </a:lnTo>
                  <a:lnTo>
                    <a:pt x="174" y="80"/>
                  </a:lnTo>
                  <a:lnTo>
                    <a:pt x="174" y="87"/>
                  </a:lnTo>
                  <a:lnTo>
                    <a:pt x="162" y="82"/>
                  </a:lnTo>
                  <a:lnTo>
                    <a:pt x="148" y="78"/>
                  </a:lnTo>
                  <a:lnTo>
                    <a:pt x="137" y="74"/>
                  </a:lnTo>
                  <a:lnTo>
                    <a:pt x="131" y="72"/>
                  </a:lnTo>
                  <a:lnTo>
                    <a:pt x="128" y="76"/>
                  </a:lnTo>
                  <a:lnTo>
                    <a:pt x="123" y="82"/>
                  </a:lnTo>
                  <a:lnTo>
                    <a:pt x="120" y="91"/>
                  </a:lnTo>
                  <a:lnTo>
                    <a:pt x="120" y="99"/>
                  </a:lnTo>
                  <a:lnTo>
                    <a:pt x="111" y="101"/>
                  </a:lnTo>
                  <a:lnTo>
                    <a:pt x="100" y="107"/>
                  </a:lnTo>
                  <a:lnTo>
                    <a:pt x="91" y="116"/>
                  </a:lnTo>
                  <a:lnTo>
                    <a:pt x="83" y="124"/>
                  </a:lnTo>
                  <a:lnTo>
                    <a:pt x="77" y="111"/>
                  </a:lnTo>
                  <a:lnTo>
                    <a:pt x="71" y="101"/>
                  </a:lnTo>
                  <a:lnTo>
                    <a:pt x="63" y="95"/>
                  </a:lnTo>
                  <a:lnTo>
                    <a:pt x="52" y="95"/>
                  </a:lnTo>
                  <a:lnTo>
                    <a:pt x="52" y="87"/>
                  </a:lnTo>
                  <a:lnTo>
                    <a:pt x="57" y="76"/>
                  </a:lnTo>
                  <a:lnTo>
                    <a:pt x="60" y="68"/>
                  </a:lnTo>
                  <a:lnTo>
                    <a:pt x="60" y="64"/>
                  </a:lnTo>
                  <a:lnTo>
                    <a:pt x="54" y="64"/>
                  </a:lnTo>
                  <a:lnTo>
                    <a:pt x="49" y="66"/>
                  </a:lnTo>
                  <a:lnTo>
                    <a:pt x="43" y="70"/>
                  </a:lnTo>
                  <a:lnTo>
                    <a:pt x="37" y="74"/>
                  </a:lnTo>
                  <a:lnTo>
                    <a:pt x="32" y="72"/>
                  </a:lnTo>
                  <a:lnTo>
                    <a:pt x="23" y="70"/>
                  </a:lnTo>
                  <a:lnTo>
                    <a:pt x="15" y="70"/>
                  </a:lnTo>
                  <a:lnTo>
                    <a:pt x="9" y="72"/>
                  </a:lnTo>
                  <a:lnTo>
                    <a:pt x="12" y="64"/>
                  </a:lnTo>
                  <a:lnTo>
                    <a:pt x="15" y="58"/>
                  </a:lnTo>
                  <a:lnTo>
                    <a:pt x="15" y="54"/>
                  </a:lnTo>
                  <a:lnTo>
                    <a:pt x="12" y="52"/>
                  </a:lnTo>
                  <a:lnTo>
                    <a:pt x="18" y="47"/>
                  </a:lnTo>
                  <a:lnTo>
                    <a:pt x="23" y="43"/>
                  </a:lnTo>
                  <a:lnTo>
                    <a:pt x="26" y="39"/>
                  </a:lnTo>
                  <a:lnTo>
                    <a:pt x="29" y="37"/>
                  </a:lnTo>
                  <a:lnTo>
                    <a:pt x="23" y="33"/>
                  </a:lnTo>
                  <a:lnTo>
                    <a:pt x="18" y="29"/>
                  </a:lnTo>
                  <a:lnTo>
                    <a:pt x="9" y="25"/>
                  </a:lnTo>
                  <a:lnTo>
                    <a:pt x="0" y="23"/>
                  </a:lnTo>
                  <a:lnTo>
                    <a:pt x="12" y="21"/>
                  </a:lnTo>
                  <a:lnTo>
                    <a:pt x="23" y="19"/>
                  </a:lnTo>
                  <a:lnTo>
                    <a:pt x="32" y="16"/>
                  </a:lnTo>
                  <a:lnTo>
                    <a:pt x="35" y="14"/>
                  </a:lnTo>
                  <a:lnTo>
                    <a:pt x="35" y="12"/>
                  </a:lnTo>
                  <a:lnTo>
                    <a:pt x="35" y="10"/>
                  </a:lnTo>
                  <a:lnTo>
                    <a:pt x="35" y="8"/>
                  </a:lnTo>
                  <a:lnTo>
                    <a:pt x="32" y="6"/>
                  </a:lnTo>
                  <a:lnTo>
                    <a:pt x="46" y="8"/>
                  </a:lnTo>
                  <a:lnTo>
                    <a:pt x="60" y="12"/>
                  </a:lnTo>
                  <a:lnTo>
                    <a:pt x="74" y="16"/>
                  </a:lnTo>
                  <a:lnTo>
                    <a:pt x="86" y="21"/>
                  </a:lnTo>
                  <a:lnTo>
                    <a:pt x="88" y="19"/>
                  </a:lnTo>
                  <a:lnTo>
                    <a:pt x="91" y="12"/>
                  </a:lnTo>
                  <a:lnTo>
                    <a:pt x="94" y="6"/>
                  </a:lnTo>
                  <a:lnTo>
                    <a:pt x="94" y="2"/>
                  </a:lnTo>
                  <a:lnTo>
                    <a:pt x="97" y="0"/>
                  </a:lnTo>
                  <a:close/>
                </a:path>
              </a:pathLst>
            </a:custGeom>
            <a:solidFill>
              <a:srgbClr val="FF3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9" name="Freeform 42"/>
            <p:cNvSpPr>
              <a:spLocks/>
            </p:cNvSpPr>
            <p:nvPr/>
          </p:nvSpPr>
          <p:spPr bwMode="auto">
            <a:xfrm>
              <a:off x="4735" y="2389"/>
              <a:ext cx="159" cy="207"/>
            </a:xfrm>
            <a:custGeom>
              <a:avLst/>
              <a:gdLst>
                <a:gd name="T0" fmla="*/ 88 w 159"/>
                <a:gd name="T1" fmla="*/ 0 h 207"/>
                <a:gd name="T2" fmla="*/ 82 w 159"/>
                <a:gd name="T3" fmla="*/ 19 h 207"/>
                <a:gd name="T4" fmla="*/ 74 w 159"/>
                <a:gd name="T5" fmla="*/ 33 h 207"/>
                <a:gd name="T6" fmla="*/ 57 w 159"/>
                <a:gd name="T7" fmla="*/ 44 h 207"/>
                <a:gd name="T8" fmla="*/ 28 w 159"/>
                <a:gd name="T9" fmla="*/ 46 h 207"/>
                <a:gd name="T10" fmla="*/ 31 w 159"/>
                <a:gd name="T11" fmla="*/ 54 h 207"/>
                <a:gd name="T12" fmla="*/ 31 w 159"/>
                <a:gd name="T13" fmla="*/ 62 h 207"/>
                <a:gd name="T14" fmla="*/ 28 w 159"/>
                <a:gd name="T15" fmla="*/ 69 h 207"/>
                <a:gd name="T16" fmla="*/ 17 w 159"/>
                <a:gd name="T17" fmla="*/ 73 h 207"/>
                <a:gd name="T18" fmla="*/ 23 w 159"/>
                <a:gd name="T19" fmla="*/ 81 h 207"/>
                <a:gd name="T20" fmla="*/ 23 w 159"/>
                <a:gd name="T21" fmla="*/ 91 h 207"/>
                <a:gd name="T22" fmla="*/ 17 w 159"/>
                <a:gd name="T23" fmla="*/ 99 h 207"/>
                <a:gd name="T24" fmla="*/ 6 w 159"/>
                <a:gd name="T25" fmla="*/ 106 h 207"/>
                <a:gd name="T26" fmla="*/ 17 w 159"/>
                <a:gd name="T27" fmla="*/ 112 h 207"/>
                <a:gd name="T28" fmla="*/ 20 w 159"/>
                <a:gd name="T29" fmla="*/ 122 h 207"/>
                <a:gd name="T30" fmla="*/ 11 w 159"/>
                <a:gd name="T31" fmla="*/ 130 h 207"/>
                <a:gd name="T32" fmla="*/ 0 w 159"/>
                <a:gd name="T33" fmla="*/ 137 h 207"/>
                <a:gd name="T34" fmla="*/ 11 w 159"/>
                <a:gd name="T35" fmla="*/ 139 h 207"/>
                <a:gd name="T36" fmla="*/ 17 w 159"/>
                <a:gd name="T37" fmla="*/ 145 h 207"/>
                <a:gd name="T38" fmla="*/ 14 w 159"/>
                <a:gd name="T39" fmla="*/ 153 h 207"/>
                <a:gd name="T40" fmla="*/ 8 w 159"/>
                <a:gd name="T41" fmla="*/ 159 h 207"/>
                <a:gd name="T42" fmla="*/ 23 w 159"/>
                <a:gd name="T43" fmla="*/ 161 h 207"/>
                <a:gd name="T44" fmla="*/ 31 w 159"/>
                <a:gd name="T45" fmla="*/ 168 h 207"/>
                <a:gd name="T46" fmla="*/ 37 w 159"/>
                <a:gd name="T47" fmla="*/ 176 h 207"/>
                <a:gd name="T48" fmla="*/ 34 w 159"/>
                <a:gd name="T49" fmla="*/ 182 h 207"/>
                <a:gd name="T50" fmla="*/ 51 w 159"/>
                <a:gd name="T51" fmla="*/ 184 h 207"/>
                <a:gd name="T52" fmla="*/ 62 w 159"/>
                <a:gd name="T53" fmla="*/ 188 h 207"/>
                <a:gd name="T54" fmla="*/ 71 w 159"/>
                <a:gd name="T55" fmla="*/ 196 h 207"/>
                <a:gd name="T56" fmla="*/ 74 w 159"/>
                <a:gd name="T57" fmla="*/ 207 h 207"/>
                <a:gd name="T58" fmla="*/ 74 w 159"/>
                <a:gd name="T59" fmla="*/ 194 h 207"/>
                <a:gd name="T60" fmla="*/ 79 w 159"/>
                <a:gd name="T61" fmla="*/ 182 h 207"/>
                <a:gd name="T62" fmla="*/ 88 w 159"/>
                <a:gd name="T63" fmla="*/ 178 h 207"/>
                <a:gd name="T64" fmla="*/ 99 w 159"/>
                <a:gd name="T65" fmla="*/ 184 h 207"/>
                <a:gd name="T66" fmla="*/ 99 w 159"/>
                <a:gd name="T67" fmla="*/ 174 h 207"/>
                <a:gd name="T68" fmla="*/ 108 w 159"/>
                <a:gd name="T69" fmla="*/ 168 h 207"/>
                <a:gd name="T70" fmla="*/ 119 w 159"/>
                <a:gd name="T71" fmla="*/ 166 h 207"/>
                <a:gd name="T72" fmla="*/ 130 w 159"/>
                <a:gd name="T73" fmla="*/ 168 h 207"/>
                <a:gd name="T74" fmla="*/ 122 w 159"/>
                <a:gd name="T75" fmla="*/ 157 h 207"/>
                <a:gd name="T76" fmla="*/ 122 w 159"/>
                <a:gd name="T77" fmla="*/ 147 h 207"/>
                <a:gd name="T78" fmla="*/ 128 w 159"/>
                <a:gd name="T79" fmla="*/ 141 h 207"/>
                <a:gd name="T80" fmla="*/ 139 w 159"/>
                <a:gd name="T81" fmla="*/ 141 h 207"/>
                <a:gd name="T82" fmla="*/ 130 w 159"/>
                <a:gd name="T83" fmla="*/ 126 h 207"/>
                <a:gd name="T84" fmla="*/ 133 w 159"/>
                <a:gd name="T85" fmla="*/ 114 h 207"/>
                <a:gd name="T86" fmla="*/ 145 w 159"/>
                <a:gd name="T87" fmla="*/ 108 h 207"/>
                <a:gd name="T88" fmla="*/ 159 w 159"/>
                <a:gd name="T89" fmla="*/ 106 h 207"/>
                <a:gd name="T90" fmla="*/ 147 w 159"/>
                <a:gd name="T91" fmla="*/ 95 h 207"/>
                <a:gd name="T92" fmla="*/ 145 w 159"/>
                <a:gd name="T93" fmla="*/ 87 h 207"/>
                <a:gd name="T94" fmla="*/ 145 w 159"/>
                <a:gd name="T95" fmla="*/ 79 h 207"/>
                <a:gd name="T96" fmla="*/ 153 w 159"/>
                <a:gd name="T97" fmla="*/ 75 h 207"/>
                <a:gd name="T98" fmla="*/ 139 w 159"/>
                <a:gd name="T99" fmla="*/ 75 h 207"/>
                <a:gd name="T100" fmla="*/ 130 w 159"/>
                <a:gd name="T101" fmla="*/ 71 h 207"/>
                <a:gd name="T102" fmla="*/ 130 w 159"/>
                <a:gd name="T103" fmla="*/ 64 h 207"/>
                <a:gd name="T104" fmla="*/ 136 w 159"/>
                <a:gd name="T105" fmla="*/ 58 h 207"/>
                <a:gd name="T106" fmla="*/ 122 w 159"/>
                <a:gd name="T107" fmla="*/ 58 h 207"/>
                <a:gd name="T108" fmla="*/ 116 w 159"/>
                <a:gd name="T109" fmla="*/ 54 h 207"/>
                <a:gd name="T110" fmla="*/ 116 w 159"/>
                <a:gd name="T111" fmla="*/ 48 h 207"/>
                <a:gd name="T112" fmla="*/ 119 w 159"/>
                <a:gd name="T113" fmla="*/ 42 h 207"/>
                <a:gd name="T114" fmla="*/ 108 w 159"/>
                <a:gd name="T115" fmla="*/ 40 h 207"/>
                <a:gd name="T116" fmla="*/ 94 w 159"/>
                <a:gd name="T117" fmla="*/ 33 h 207"/>
                <a:gd name="T118" fmla="*/ 88 w 159"/>
                <a:gd name="T119" fmla="*/ 23 h 207"/>
                <a:gd name="T120" fmla="*/ 94 w 159"/>
                <a:gd name="T121" fmla="*/ 7 h 207"/>
                <a:gd name="T122" fmla="*/ 88 w 159"/>
                <a:gd name="T123" fmla="*/ 0 h 20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9"/>
                <a:gd name="T187" fmla="*/ 0 h 207"/>
                <a:gd name="T188" fmla="*/ 159 w 159"/>
                <a:gd name="T189" fmla="*/ 207 h 20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9" h="207">
                  <a:moveTo>
                    <a:pt x="88" y="0"/>
                  </a:moveTo>
                  <a:lnTo>
                    <a:pt x="82" y="19"/>
                  </a:lnTo>
                  <a:lnTo>
                    <a:pt x="74" y="33"/>
                  </a:lnTo>
                  <a:lnTo>
                    <a:pt x="57" y="44"/>
                  </a:lnTo>
                  <a:lnTo>
                    <a:pt x="28" y="46"/>
                  </a:lnTo>
                  <a:lnTo>
                    <a:pt x="31" y="54"/>
                  </a:lnTo>
                  <a:lnTo>
                    <a:pt x="31" y="62"/>
                  </a:lnTo>
                  <a:lnTo>
                    <a:pt x="28" y="69"/>
                  </a:lnTo>
                  <a:lnTo>
                    <a:pt x="17" y="73"/>
                  </a:lnTo>
                  <a:lnTo>
                    <a:pt x="23" y="81"/>
                  </a:lnTo>
                  <a:lnTo>
                    <a:pt x="23" y="91"/>
                  </a:lnTo>
                  <a:lnTo>
                    <a:pt x="17" y="99"/>
                  </a:lnTo>
                  <a:lnTo>
                    <a:pt x="6" y="106"/>
                  </a:lnTo>
                  <a:lnTo>
                    <a:pt x="17" y="112"/>
                  </a:lnTo>
                  <a:lnTo>
                    <a:pt x="20" y="122"/>
                  </a:lnTo>
                  <a:lnTo>
                    <a:pt x="11" y="130"/>
                  </a:lnTo>
                  <a:lnTo>
                    <a:pt x="0" y="137"/>
                  </a:lnTo>
                  <a:lnTo>
                    <a:pt x="11" y="139"/>
                  </a:lnTo>
                  <a:lnTo>
                    <a:pt x="17" y="145"/>
                  </a:lnTo>
                  <a:lnTo>
                    <a:pt x="14" y="153"/>
                  </a:lnTo>
                  <a:lnTo>
                    <a:pt x="8" y="159"/>
                  </a:lnTo>
                  <a:lnTo>
                    <a:pt x="23" y="161"/>
                  </a:lnTo>
                  <a:lnTo>
                    <a:pt x="31" y="168"/>
                  </a:lnTo>
                  <a:lnTo>
                    <a:pt x="37" y="176"/>
                  </a:lnTo>
                  <a:lnTo>
                    <a:pt x="34" y="182"/>
                  </a:lnTo>
                  <a:lnTo>
                    <a:pt x="51" y="184"/>
                  </a:lnTo>
                  <a:lnTo>
                    <a:pt x="62" y="188"/>
                  </a:lnTo>
                  <a:lnTo>
                    <a:pt x="71" y="196"/>
                  </a:lnTo>
                  <a:lnTo>
                    <a:pt x="74" y="207"/>
                  </a:lnTo>
                  <a:lnTo>
                    <a:pt x="74" y="194"/>
                  </a:lnTo>
                  <a:lnTo>
                    <a:pt x="79" y="182"/>
                  </a:lnTo>
                  <a:lnTo>
                    <a:pt x="88" y="178"/>
                  </a:lnTo>
                  <a:lnTo>
                    <a:pt x="99" y="184"/>
                  </a:lnTo>
                  <a:lnTo>
                    <a:pt x="99" y="174"/>
                  </a:lnTo>
                  <a:lnTo>
                    <a:pt x="108" y="168"/>
                  </a:lnTo>
                  <a:lnTo>
                    <a:pt x="119" y="166"/>
                  </a:lnTo>
                  <a:lnTo>
                    <a:pt x="130" y="168"/>
                  </a:lnTo>
                  <a:lnTo>
                    <a:pt x="122" y="157"/>
                  </a:lnTo>
                  <a:lnTo>
                    <a:pt x="122" y="147"/>
                  </a:lnTo>
                  <a:lnTo>
                    <a:pt x="128" y="141"/>
                  </a:lnTo>
                  <a:lnTo>
                    <a:pt x="139" y="141"/>
                  </a:lnTo>
                  <a:lnTo>
                    <a:pt x="130" y="126"/>
                  </a:lnTo>
                  <a:lnTo>
                    <a:pt x="133" y="114"/>
                  </a:lnTo>
                  <a:lnTo>
                    <a:pt x="145" y="108"/>
                  </a:lnTo>
                  <a:lnTo>
                    <a:pt x="159" y="106"/>
                  </a:lnTo>
                  <a:lnTo>
                    <a:pt x="147" y="95"/>
                  </a:lnTo>
                  <a:lnTo>
                    <a:pt x="145" y="87"/>
                  </a:lnTo>
                  <a:lnTo>
                    <a:pt x="145" y="79"/>
                  </a:lnTo>
                  <a:lnTo>
                    <a:pt x="153" y="75"/>
                  </a:lnTo>
                  <a:lnTo>
                    <a:pt x="139" y="75"/>
                  </a:lnTo>
                  <a:lnTo>
                    <a:pt x="130" y="71"/>
                  </a:lnTo>
                  <a:lnTo>
                    <a:pt x="130" y="64"/>
                  </a:lnTo>
                  <a:lnTo>
                    <a:pt x="136" y="58"/>
                  </a:lnTo>
                  <a:lnTo>
                    <a:pt x="122" y="58"/>
                  </a:lnTo>
                  <a:lnTo>
                    <a:pt x="116" y="54"/>
                  </a:lnTo>
                  <a:lnTo>
                    <a:pt x="116" y="48"/>
                  </a:lnTo>
                  <a:lnTo>
                    <a:pt x="119" y="42"/>
                  </a:lnTo>
                  <a:lnTo>
                    <a:pt x="108" y="40"/>
                  </a:lnTo>
                  <a:lnTo>
                    <a:pt x="94" y="33"/>
                  </a:lnTo>
                  <a:lnTo>
                    <a:pt x="88" y="23"/>
                  </a:lnTo>
                  <a:lnTo>
                    <a:pt x="94" y="7"/>
                  </a:lnTo>
                  <a:lnTo>
                    <a:pt x="88" y="0"/>
                  </a:lnTo>
                  <a:close/>
                </a:path>
              </a:pathLst>
            </a:custGeom>
            <a:solidFill>
              <a:srgbClr val="D8A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0" name="Freeform 43"/>
            <p:cNvSpPr>
              <a:spLocks/>
            </p:cNvSpPr>
            <p:nvPr/>
          </p:nvSpPr>
          <p:spPr bwMode="auto">
            <a:xfrm>
              <a:off x="2447" y="2488"/>
              <a:ext cx="321" cy="151"/>
            </a:xfrm>
            <a:custGeom>
              <a:avLst/>
              <a:gdLst>
                <a:gd name="T0" fmla="*/ 6 w 321"/>
                <a:gd name="T1" fmla="*/ 23 h 151"/>
                <a:gd name="T2" fmla="*/ 23 w 321"/>
                <a:gd name="T3" fmla="*/ 33 h 151"/>
                <a:gd name="T4" fmla="*/ 40 w 321"/>
                <a:gd name="T5" fmla="*/ 29 h 151"/>
                <a:gd name="T6" fmla="*/ 57 w 321"/>
                <a:gd name="T7" fmla="*/ 11 h 151"/>
                <a:gd name="T8" fmla="*/ 71 w 321"/>
                <a:gd name="T9" fmla="*/ 9 h 151"/>
                <a:gd name="T10" fmla="*/ 80 w 321"/>
                <a:gd name="T11" fmla="*/ 15 h 151"/>
                <a:gd name="T12" fmla="*/ 97 w 321"/>
                <a:gd name="T13" fmla="*/ 13 h 151"/>
                <a:gd name="T14" fmla="*/ 145 w 321"/>
                <a:gd name="T15" fmla="*/ 0 h 151"/>
                <a:gd name="T16" fmla="*/ 159 w 321"/>
                <a:gd name="T17" fmla="*/ 11 h 151"/>
                <a:gd name="T18" fmla="*/ 159 w 321"/>
                <a:gd name="T19" fmla="*/ 21 h 151"/>
                <a:gd name="T20" fmla="*/ 171 w 321"/>
                <a:gd name="T21" fmla="*/ 23 h 151"/>
                <a:gd name="T22" fmla="*/ 199 w 321"/>
                <a:gd name="T23" fmla="*/ 23 h 151"/>
                <a:gd name="T24" fmla="*/ 233 w 321"/>
                <a:gd name="T25" fmla="*/ 25 h 151"/>
                <a:gd name="T26" fmla="*/ 259 w 321"/>
                <a:gd name="T27" fmla="*/ 27 h 151"/>
                <a:gd name="T28" fmla="*/ 264 w 321"/>
                <a:gd name="T29" fmla="*/ 36 h 151"/>
                <a:gd name="T30" fmla="*/ 259 w 321"/>
                <a:gd name="T31" fmla="*/ 44 h 151"/>
                <a:gd name="T32" fmla="*/ 264 w 321"/>
                <a:gd name="T33" fmla="*/ 52 h 151"/>
                <a:gd name="T34" fmla="*/ 290 w 321"/>
                <a:gd name="T35" fmla="*/ 58 h 151"/>
                <a:gd name="T36" fmla="*/ 298 w 321"/>
                <a:gd name="T37" fmla="*/ 64 h 151"/>
                <a:gd name="T38" fmla="*/ 293 w 321"/>
                <a:gd name="T39" fmla="*/ 71 h 151"/>
                <a:gd name="T40" fmla="*/ 293 w 321"/>
                <a:gd name="T41" fmla="*/ 77 h 151"/>
                <a:gd name="T42" fmla="*/ 313 w 321"/>
                <a:gd name="T43" fmla="*/ 79 h 151"/>
                <a:gd name="T44" fmla="*/ 318 w 321"/>
                <a:gd name="T45" fmla="*/ 85 h 151"/>
                <a:gd name="T46" fmla="*/ 310 w 321"/>
                <a:gd name="T47" fmla="*/ 91 h 151"/>
                <a:gd name="T48" fmla="*/ 310 w 321"/>
                <a:gd name="T49" fmla="*/ 100 h 151"/>
                <a:gd name="T50" fmla="*/ 321 w 321"/>
                <a:gd name="T51" fmla="*/ 108 h 151"/>
                <a:gd name="T52" fmla="*/ 315 w 321"/>
                <a:gd name="T53" fmla="*/ 118 h 151"/>
                <a:gd name="T54" fmla="*/ 298 w 321"/>
                <a:gd name="T55" fmla="*/ 116 h 151"/>
                <a:gd name="T56" fmla="*/ 290 w 321"/>
                <a:gd name="T57" fmla="*/ 122 h 151"/>
                <a:gd name="T58" fmla="*/ 290 w 321"/>
                <a:gd name="T59" fmla="*/ 133 h 151"/>
                <a:gd name="T60" fmla="*/ 276 w 321"/>
                <a:gd name="T61" fmla="*/ 137 h 151"/>
                <a:gd name="T62" fmla="*/ 256 w 321"/>
                <a:gd name="T63" fmla="*/ 124 h 151"/>
                <a:gd name="T64" fmla="*/ 247 w 321"/>
                <a:gd name="T65" fmla="*/ 128 h 151"/>
                <a:gd name="T66" fmla="*/ 247 w 321"/>
                <a:gd name="T67" fmla="*/ 147 h 151"/>
                <a:gd name="T68" fmla="*/ 225 w 321"/>
                <a:gd name="T69" fmla="*/ 145 h 151"/>
                <a:gd name="T70" fmla="*/ 179 w 321"/>
                <a:gd name="T71" fmla="*/ 120 h 151"/>
                <a:gd name="T72" fmla="*/ 156 w 321"/>
                <a:gd name="T73" fmla="*/ 122 h 151"/>
                <a:gd name="T74" fmla="*/ 162 w 321"/>
                <a:gd name="T75" fmla="*/ 145 h 151"/>
                <a:gd name="T76" fmla="*/ 142 w 321"/>
                <a:gd name="T77" fmla="*/ 143 h 151"/>
                <a:gd name="T78" fmla="*/ 111 w 321"/>
                <a:gd name="T79" fmla="*/ 106 h 151"/>
                <a:gd name="T80" fmla="*/ 100 w 321"/>
                <a:gd name="T81" fmla="*/ 102 h 151"/>
                <a:gd name="T82" fmla="*/ 94 w 321"/>
                <a:gd name="T83" fmla="*/ 120 h 151"/>
                <a:gd name="T84" fmla="*/ 74 w 321"/>
                <a:gd name="T85" fmla="*/ 118 h 151"/>
                <a:gd name="T86" fmla="*/ 66 w 321"/>
                <a:gd name="T87" fmla="*/ 81 h 151"/>
                <a:gd name="T88" fmla="*/ 57 w 321"/>
                <a:gd name="T89" fmla="*/ 73 h 151"/>
                <a:gd name="T90" fmla="*/ 43 w 321"/>
                <a:gd name="T91" fmla="*/ 77 h 151"/>
                <a:gd name="T92" fmla="*/ 34 w 321"/>
                <a:gd name="T93" fmla="*/ 73 h 151"/>
                <a:gd name="T94" fmla="*/ 32 w 321"/>
                <a:gd name="T95" fmla="*/ 50 h 151"/>
                <a:gd name="T96" fmla="*/ 15 w 321"/>
                <a:gd name="T97" fmla="*/ 36 h 151"/>
                <a:gd name="T98" fmla="*/ 6 w 321"/>
                <a:gd name="T99" fmla="*/ 29 h 151"/>
                <a:gd name="T100" fmla="*/ 0 w 321"/>
                <a:gd name="T101" fmla="*/ 25 h 151"/>
                <a:gd name="T102" fmla="*/ 0 w 321"/>
                <a:gd name="T103" fmla="*/ 19 h 15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21"/>
                <a:gd name="T157" fmla="*/ 0 h 151"/>
                <a:gd name="T158" fmla="*/ 321 w 321"/>
                <a:gd name="T159" fmla="*/ 151 h 15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21" h="151">
                  <a:moveTo>
                    <a:pt x="0" y="19"/>
                  </a:moveTo>
                  <a:lnTo>
                    <a:pt x="6" y="23"/>
                  </a:lnTo>
                  <a:lnTo>
                    <a:pt x="15" y="29"/>
                  </a:lnTo>
                  <a:lnTo>
                    <a:pt x="23" y="33"/>
                  </a:lnTo>
                  <a:lnTo>
                    <a:pt x="32" y="33"/>
                  </a:lnTo>
                  <a:lnTo>
                    <a:pt x="40" y="29"/>
                  </a:lnTo>
                  <a:lnTo>
                    <a:pt x="49" y="19"/>
                  </a:lnTo>
                  <a:lnTo>
                    <a:pt x="57" y="11"/>
                  </a:lnTo>
                  <a:lnTo>
                    <a:pt x="66" y="7"/>
                  </a:lnTo>
                  <a:lnTo>
                    <a:pt x="71" y="9"/>
                  </a:lnTo>
                  <a:lnTo>
                    <a:pt x="77" y="11"/>
                  </a:lnTo>
                  <a:lnTo>
                    <a:pt x="80" y="15"/>
                  </a:lnTo>
                  <a:lnTo>
                    <a:pt x="83" y="17"/>
                  </a:lnTo>
                  <a:lnTo>
                    <a:pt x="97" y="13"/>
                  </a:lnTo>
                  <a:lnTo>
                    <a:pt x="120" y="7"/>
                  </a:lnTo>
                  <a:lnTo>
                    <a:pt x="145" y="0"/>
                  </a:lnTo>
                  <a:lnTo>
                    <a:pt x="156" y="3"/>
                  </a:lnTo>
                  <a:lnTo>
                    <a:pt x="159" y="11"/>
                  </a:lnTo>
                  <a:lnTo>
                    <a:pt x="159" y="17"/>
                  </a:lnTo>
                  <a:lnTo>
                    <a:pt x="159" y="21"/>
                  </a:lnTo>
                  <a:lnTo>
                    <a:pt x="162" y="23"/>
                  </a:lnTo>
                  <a:lnTo>
                    <a:pt x="171" y="23"/>
                  </a:lnTo>
                  <a:lnTo>
                    <a:pt x="182" y="23"/>
                  </a:lnTo>
                  <a:lnTo>
                    <a:pt x="199" y="23"/>
                  </a:lnTo>
                  <a:lnTo>
                    <a:pt x="216" y="23"/>
                  </a:lnTo>
                  <a:lnTo>
                    <a:pt x="233" y="25"/>
                  </a:lnTo>
                  <a:lnTo>
                    <a:pt x="247" y="25"/>
                  </a:lnTo>
                  <a:lnTo>
                    <a:pt x="259" y="27"/>
                  </a:lnTo>
                  <a:lnTo>
                    <a:pt x="264" y="29"/>
                  </a:lnTo>
                  <a:lnTo>
                    <a:pt x="264" y="36"/>
                  </a:lnTo>
                  <a:lnTo>
                    <a:pt x="261" y="40"/>
                  </a:lnTo>
                  <a:lnTo>
                    <a:pt x="259" y="44"/>
                  </a:lnTo>
                  <a:lnTo>
                    <a:pt x="256" y="48"/>
                  </a:lnTo>
                  <a:lnTo>
                    <a:pt x="264" y="52"/>
                  </a:lnTo>
                  <a:lnTo>
                    <a:pt x="278" y="54"/>
                  </a:lnTo>
                  <a:lnTo>
                    <a:pt x="290" y="58"/>
                  </a:lnTo>
                  <a:lnTo>
                    <a:pt x="298" y="62"/>
                  </a:lnTo>
                  <a:lnTo>
                    <a:pt x="298" y="64"/>
                  </a:lnTo>
                  <a:lnTo>
                    <a:pt x="295" y="69"/>
                  </a:lnTo>
                  <a:lnTo>
                    <a:pt x="293" y="71"/>
                  </a:lnTo>
                  <a:lnTo>
                    <a:pt x="290" y="75"/>
                  </a:lnTo>
                  <a:lnTo>
                    <a:pt x="293" y="77"/>
                  </a:lnTo>
                  <a:lnTo>
                    <a:pt x="304" y="79"/>
                  </a:lnTo>
                  <a:lnTo>
                    <a:pt x="313" y="79"/>
                  </a:lnTo>
                  <a:lnTo>
                    <a:pt x="318" y="83"/>
                  </a:lnTo>
                  <a:lnTo>
                    <a:pt x="318" y="85"/>
                  </a:lnTo>
                  <a:lnTo>
                    <a:pt x="313" y="89"/>
                  </a:lnTo>
                  <a:lnTo>
                    <a:pt x="310" y="91"/>
                  </a:lnTo>
                  <a:lnTo>
                    <a:pt x="307" y="95"/>
                  </a:lnTo>
                  <a:lnTo>
                    <a:pt x="310" y="100"/>
                  </a:lnTo>
                  <a:lnTo>
                    <a:pt x="315" y="104"/>
                  </a:lnTo>
                  <a:lnTo>
                    <a:pt x="321" y="108"/>
                  </a:lnTo>
                  <a:lnTo>
                    <a:pt x="321" y="114"/>
                  </a:lnTo>
                  <a:lnTo>
                    <a:pt x="315" y="118"/>
                  </a:lnTo>
                  <a:lnTo>
                    <a:pt x="307" y="118"/>
                  </a:lnTo>
                  <a:lnTo>
                    <a:pt x="298" y="116"/>
                  </a:lnTo>
                  <a:lnTo>
                    <a:pt x="293" y="118"/>
                  </a:lnTo>
                  <a:lnTo>
                    <a:pt x="290" y="122"/>
                  </a:lnTo>
                  <a:lnTo>
                    <a:pt x="290" y="126"/>
                  </a:lnTo>
                  <a:lnTo>
                    <a:pt x="290" y="133"/>
                  </a:lnTo>
                  <a:lnTo>
                    <a:pt x="284" y="137"/>
                  </a:lnTo>
                  <a:lnTo>
                    <a:pt x="276" y="137"/>
                  </a:lnTo>
                  <a:lnTo>
                    <a:pt x="267" y="131"/>
                  </a:lnTo>
                  <a:lnTo>
                    <a:pt x="256" y="124"/>
                  </a:lnTo>
                  <a:lnTo>
                    <a:pt x="250" y="122"/>
                  </a:lnTo>
                  <a:lnTo>
                    <a:pt x="247" y="128"/>
                  </a:lnTo>
                  <a:lnTo>
                    <a:pt x="247" y="137"/>
                  </a:lnTo>
                  <a:lnTo>
                    <a:pt x="247" y="147"/>
                  </a:lnTo>
                  <a:lnTo>
                    <a:pt x="242" y="151"/>
                  </a:lnTo>
                  <a:lnTo>
                    <a:pt x="225" y="145"/>
                  </a:lnTo>
                  <a:lnTo>
                    <a:pt x="202" y="133"/>
                  </a:lnTo>
                  <a:lnTo>
                    <a:pt x="179" y="120"/>
                  </a:lnTo>
                  <a:lnTo>
                    <a:pt x="162" y="116"/>
                  </a:lnTo>
                  <a:lnTo>
                    <a:pt x="156" y="122"/>
                  </a:lnTo>
                  <a:lnTo>
                    <a:pt x="159" y="135"/>
                  </a:lnTo>
                  <a:lnTo>
                    <a:pt x="162" y="145"/>
                  </a:lnTo>
                  <a:lnTo>
                    <a:pt x="156" y="151"/>
                  </a:lnTo>
                  <a:lnTo>
                    <a:pt x="142" y="143"/>
                  </a:lnTo>
                  <a:lnTo>
                    <a:pt x="125" y="124"/>
                  </a:lnTo>
                  <a:lnTo>
                    <a:pt x="111" y="106"/>
                  </a:lnTo>
                  <a:lnTo>
                    <a:pt x="102" y="97"/>
                  </a:lnTo>
                  <a:lnTo>
                    <a:pt x="100" y="102"/>
                  </a:lnTo>
                  <a:lnTo>
                    <a:pt x="100" y="110"/>
                  </a:lnTo>
                  <a:lnTo>
                    <a:pt x="94" y="120"/>
                  </a:lnTo>
                  <a:lnTo>
                    <a:pt x="85" y="124"/>
                  </a:lnTo>
                  <a:lnTo>
                    <a:pt x="74" y="118"/>
                  </a:lnTo>
                  <a:lnTo>
                    <a:pt x="68" y="100"/>
                  </a:lnTo>
                  <a:lnTo>
                    <a:pt x="66" y="81"/>
                  </a:lnTo>
                  <a:lnTo>
                    <a:pt x="63" y="73"/>
                  </a:lnTo>
                  <a:lnTo>
                    <a:pt x="57" y="73"/>
                  </a:lnTo>
                  <a:lnTo>
                    <a:pt x="51" y="75"/>
                  </a:lnTo>
                  <a:lnTo>
                    <a:pt x="43" y="77"/>
                  </a:lnTo>
                  <a:lnTo>
                    <a:pt x="37" y="77"/>
                  </a:lnTo>
                  <a:lnTo>
                    <a:pt x="34" y="73"/>
                  </a:lnTo>
                  <a:lnTo>
                    <a:pt x="34" y="62"/>
                  </a:lnTo>
                  <a:lnTo>
                    <a:pt x="32" y="50"/>
                  </a:lnTo>
                  <a:lnTo>
                    <a:pt x="20" y="40"/>
                  </a:lnTo>
                  <a:lnTo>
                    <a:pt x="15" y="36"/>
                  </a:lnTo>
                  <a:lnTo>
                    <a:pt x="12" y="33"/>
                  </a:lnTo>
                  <a:lnTo>
                    <a:pt x="6" y="29"/>
                  </a:lnTo>
                  <a:lnTo>
                    <a:pt x="3" y="27"/>
                  </a:lnTo>
                  <a:lnTo>
                    <a:pt x="0" y="25"/>
                  </a:lnTo>
                  <a:lnTo>
                    <a:pt x="0" y="23"/>
                  </a:lnTo>
                  <a:lnTo>
                    <a:pt x="0" y="1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1" name="Freeform 44"/>
            <p:cNvSpPr>
              <a:spLocks/>
            </p:cNvSpPr>
            <p:nvPr/>
          </p:nvSpPr>
          <p:spPr bwMode="auto">
            <a:xfrm>
              <a:off x="2691" y="1085"/>
              <a:ext cx="188" cy="186"/>
            </a:xfrm>
            <a:custGeom>
              <a:avLst/>
              <a:gdLst>
                <a:gd name="T0" fmla="*/ 80 w 188"/>
                <a:gd name="T1" fmla="*/ 4 h 186"/>
                <a:gd name="T2" fmla="*/ 83 w 188"/>
                <a:gd name="T3" fmla="*/ 14 h 186"/>
                <a:gd name="T4" fmla="*/ 86 w 188"/>
                <a:gd name="T5" fmla="*/ 23 h 186"/>
                <a:gd name="T6" fmla="*/ 91 w 188"/>
                <a:gd name="T7" fmla="*/ 37 h 186"/>
                <a:gd name="T8" fmla="*/ 83 w 188"/>
                <a:gd name="T9" fmla="*/ 49 h 186"/>
                <a:gd name="T10" fmla="*/ 60 w 188"/>
                <a:gd name="T11" fmla="*/ 66 h 186"/>
                <a:gd name="T12" fmla="*/ 37 w 188"/>
                <a:gd name="T13" fmla="*/ 89 h 186"/>
                <a:gd name="T14" fmla="*/ 9 w 188"/>
                <a:gd name="T15" fmla="*/ 122 h 186"/>
                <a:gd name="T16" fmla="*/ 15 w 188"/>
                <a:gd name="T17" fmla="*/ 122 h 186"/>
                <a:gd name="T18" fmla="*/ 40 w 188"/>
                <a:gd name="T19" fmla="*/ 107 h 186"/>
                <a:gd name="T20" fmla="*/ 49 w 188"/>
                <a:gd name="T21" fmla="*/ 99 h 186"/>
                <a:gd name="T22" fmla="*/ 54 w 188"/>
                <a:gd name="T23" fmla="*/ 93 h 186"/>
                <a:gd name="T24" fmla="*/ 49 w 188"/>
                <a:gd name="T25" fmla="*/ 105 h 186"/>
                <a:gd name="T26" fmla="*/ 34 w 188"/>
                <a:gd name="T27" fmla="*/ 140 h 186"/>
                <a:gd name="T28" fmla="*/ 32 w 188"/>
                <a:gd name="T29" fmla="*/ 165 h 186"/>
                <a:gd name="T30" fmla="*/ 32 w 188"/>
                <a:gd name="T31" fmla="*/ 181 h 186"/>
                <a:gd name="T32" fmla="*/ 34 w 188"/>
                <a:gd name="T33" fmla="*/ 177 h 186"/>
                <a:gd name="T34" fmla="*/ 40 w 188"/>
                <a:gd name="T35" fmla="*/ 163 h 186"/>
                <a:gd name="T36" fmla="*/ 51 w 188"/>
                <a:gd name="T37" fmla="*/ 146 h 186"/>
                <a:gd name="T38" fmla="*/ 74 w 188"/>
                <a:gd name="T39" fmla="*/ 117 h 186"/>
                <a:gd name="T40" fmla="*/ 80 w 188"/>
                <a:gd name="T41" fmla="*/ 132 h 186"/>
                <a:gd name="T42" fmla="*/ 97 w 188"/>
                <a:gd name="T43" fmla="*/ 167 h 186"/>
                <a:gd name="T44" fmla="*/ 105 w 188"/>
                <a:gd name="T45" fmla="*/ 163 h 186"/>
                <a:gd name="T46" fmla="*/ 117 w 188"/>
                <a:gd name="T47" fmla="*/ 111 h 186"/>
                <a:gd name="T48" fmla="*/ 111 w 188"/>
                <a:gd name="T49" fmla="*/ 84 h 186"/>
                <a:gd name="T50" fmla="*/ 117 w 188"/>
                <a:gd name="T51" fmla="*/ 89 h 186"/>
                <a:gd name="T52" fmla="*/ 131 w 188"/>
                <a:gd name="T53" fmla="*/ 101 h 186"/>
                <a:gd name="T54" fmla="*/ 171 w 188"/>
                <a:gd name="T55" fmla="*/ 105 h 186"/>
                <a:gd name="T56" fmla="*/ 168 w 188"/>
                <a:gd name="T57" fmla="*/ 91 h 186"/>
                <a:gd name="T58" fmla="*/ 145 w 188"/>
                <a:gd name="T59" fmla="*/ 56 h 186"/>
                <a:gd name="T60" fmla="*/ 128 w 188"/>
                <a:gd name="T61" fmla="*/ 51 h 186"/>
                <a:gd name="T62" fmla="*/ 131 w 188"/>
                <a:gd name="T63" fmla="*/ 49 h 186"/>
                <a:gd name="T64" fmla="*/ 145 w 188"/>
                <a:gd name="T65" fmla="*/ 47 h 186"/>
                <a:gd name="T66" fmla="*/ 168 w 188"/>
                <a:gd name="T67" fmla="*/ 33 h 186"/>
                <a:gd name="T68" fmla="*/ 176 w 188"/>
                <a:gd name="T69" fmla="*/ 23 h 186"/>
                <a:gd name="T70" fmla="*/ 157 w 188"/>
                <a:gd name="T71" fmla="*/ 23 h 186"/>
                <a:gd name="T72" fmla="*/ 137 w 188"/>
                <a:gd name="T73" fmla="*/ 25 h 186"/>
                <a:gd name="T74" fmla="*/ 105 w 188"/>
                <a:gd name="T75" fmla="*/ 37 h 186"/>
                <a:gd name="T76" fmla="*/ 94 w 188"/>
                <a:gd name="T77" fmla="*/ 37 h 186"/>
                <a:gd name="T78" fmla="*/ 88 w 188"/>
                <a:gd name="T79" fmla="*/ 23 h 186"/>
                <a:gd name="T80" fmla="*/ 83 w 188"/>
                <a:gd name="T81" fmla="*/ 12 h 186"/>
                <a:gd name="T82" fmla="*/ 83 w 188"/>
                <a:gd name="T83" fmla="*/ 2 h 186"/>
                <a:gd name="T84" fmla="*/ 80 w 188"/>
                <a:gd name="T85" fmla="*/ 0 h 1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8"/>
                <a:gd name="T130" fmla="*/ 0 h 186"/>
                <a:gd name="T131" fmla="*/ 188 w 188"/>
                <a:gd name="T132" fmla="*/ 186 h 18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8" h="186">
                  <a:moveTo>
                    <a:pt x="80" y="0"/>
                  </a:moveTo>
                  <a:lnTo>
                    <a:pt x="80" y="4"/>
                  </a:lnTo>
                  <a:lnTo>
                    <a:pt x="83" y="8"/>
                  </a:lnTo>
                  <a:lnTo>
                    <a:pt x="83" y="14"/>
                  </a:lnTo>
                  <a:lnTo>
                    <a:pt x="86" y="18"/>
                  </a:lnTo>
                  <a:lnTo>
                    <a:pt x="86" y="23"/>
                  </a:lnTo>
                  <a:lnTo>
                    <a:pt x="88" y="29"/>
                  </a:lnTo>
                  <a:lnTo>
                    <a:pt x="91" y="37"/>
                  </a:lnTo>
                  <a:lnTo>
                    <a:pt x="91" y="45"/>
                  </a:lnTo>
                  <a:lnTo>
                    <a:pt x="83" y="49"/>
                  </a:lnTo>
                  <a:lnTo>
                    <a:pt x="71" y="58"/>
                  </a:lnTo>
                  <a:lnTo>
                    <a:pt x="60" y="66"/>
                  </a:lnTo>
                  <a:lnTo>
                    <a:pt x="49" y="76"/>
                  </a:lnTo>
                  <a:lnTo>
                    <a:pt x="37" y="89"/>
                  </a:lnTo>
                  <a:lnTo>
                    <a:pt x="23" y="105"/>
                  </a:lnTo>
                  <a:lnTo>
                    <a:pt x="9" y="122"/>
                  </a:lnTo>
                  <a:lnTo>
                    <a:pt x="0" y="130"/>
                  </a:lnTo>
                  <a:lnTo>
                    <a:pt x="15" y="122"/>
                  </a:lnTo>
                  <a:lnTo>
                    <a:pt x="29" y="113"/>
                  </a:lnTo>
                  <a:lnTo>
                    <a:pt x="40" y="107"/>
                  </a:lnTo>
                  <a:lnTo>
                    <a:pt x="46" y="103"/>
                  </a:lnTo>
                  <a:lnTo>
                    <a:pt x="49" y="99"/>
                  </a:lnTo>
                  <a:lnTo>
                    <a:pt x="51" y="97"/>
                  </a:lnTo>
                  <a:lnTo>
                    <a:pt x="54" y="93"/>
                  </a:lnTo>
                  <a:lnTo>
                    <a:pt x="57" y="91"/>
                  </a:lnTo>
                  <a:lnTo>
                    <a:pt x="49" y="105"/>
                  </a:lnTo>
                  <a:lnTo>
                    <a:pt x="43" y="122"/>
                  </a:lnTo>
                  <a:lnTo>
                    <a:pt x="34" y="140"/>
                  </a:lnTo>
                  <a:lnTo>
                    <a:pt x="34" y="157"/>
                  </a:lnTo>
                  <a:lnTo>
                    <a:pt x="32" y="165"/>
                  </a:lnTo>
                  <a:lnTo>
                    <a:pt x="32" y="173"/>
                  </a:lnTo>
                  <a:lnTo>
                    <a:pt x="32" y="181"/>
                  </a:lnTo>
                  <a:lnTo>
                    <a:pt x="32" y="186"/>
                  </a:lnTo>
                  <a:lnTo>
                    <a:pt x="34" y="177"/>
                  </a:lnTo>
                  <a:lnTo>
                    <a:pt x="37" y="171"/>
                  </a:lnTo>
                  <a:lnTo>
                    <a:pt x="40" y="163"/>
                  </a:lnTo>
                  <a:lnTo>
                    <a:pt x="43" y="157"/>
                  </a:lnTo>
                  <a:lnTo>
                    <a:pt x="51" y="146"/>
                  </a:lnTo>
                  <a:lnTo>
                    <a:pt x="63" y="132"/>
                  </a:lnTo>
                  <a:lnTo>
                    <a:pt x="74" y="117"/>
                  </a:lnTo>
                  <a:lnTo>
                    <a:pt x="77" y="105"/>
                  </a:lnTo>
                  <a:lnTo>
                    <a:pt x="80" y="132"/>
                  </a:lnTo>
                  <a:lnTo>
                    <a:pt x="88" y="151"/>
                  </a:lnTo>
                  <a:lnTo>
                    <a:pt x="97" y="167"/>
                  </a:lnTo>
                  <a:lnTo>
                    <a:pt x="103" y="184"/>
                  </a:lnTo>
                  <a:lnTo>
                    <a:pt x="105" y="163"/>
                  </a:lnTo>
                  <a:lnTo>
                    <a:pt x="114" y="138"/>
                  </a:lnTo>
                  <a:lnTo>
                    <a:pt x="117" y="111"/>
                  </a:lnTo>
                  <a:lnTo>
                    <a:pt x="108" y="87"/>
                  </a:lnTo>
                  <a:lnTo>
                    <a:pt x="111" y="84"/>
                  </a:lnTo>
                  <a:lnTo>
                    <a:pt x="114" y="87"/>
                  </a:lnTo>
                  <a:lnTo>
                    <a:pt x="117" y="89"/>
                  </a:lnTo>
                  <a:lnTo>
                    <a:pt x="120" y="93"/>
                  </a:lnTo>
                  <a:lnTo>
                    <a:pt x="131" y="101"/>
                  </a:lnTo>
                  <a:lnTo>
                    <a:pt x="151" y="103"/>
                  </a:lnTo>
                  <a:lnTo>
                    <a:pt x="171" y="105"/>
                  </a:lnTo>
                  <a:lnTo>
                    <a:pt x="188" y="109"/>
                  </a:lnTo>
                  <a:lnTo>
                    <a:pt x="168" y="91"/>
                  </a:lnTo>
                  <a:lnTo>
                    <a:pt x="157" y="72"/>
                  </a:lnTo>
                  <a:lnTo>
                    <a:pt x="145" y="56"/>
                  </a:lnTo>
                  <a:lnTo>
                    <a:pt x="128" y="54"/>
                  </a:lnTo>
                  <a:lnTo>
                    <a:pt x="128" y="51"/>
                  </a:lnTo>
                  <a:lnTo>
                    <a:pt x="131" y="49"/>
                  </a:lnTo>
                  <a:lnTo>
                    <a:pt x="134" y="49"/>
                  </a:lnTo>
                  <a:lnTo>
                    <a:pt x="145" y="47"/>
                  </a:lnTo>
                  <a:lnTo>
                    <a:pt x="157" y="41"/>
                  </a:lnTo>
                  <a:lnTo>
                    <a:pt x="168" y="33"/>
                  </a:lnTo>
                  <a:lnTo>
                    <a:pt x="188" y="20"/>
                  </a:lnTo>
                  <a:lnTo>
                    <a:pt x="176" y="23"/>
                  </a:lnTo>
                  <a:lnTo>
                    <a:pt x="168" y="25"/>
                  </a:lnTo>
                  <a:lnTo>
                    <a:pt x="157" y="23"/>
                  </a:lnTo>
                  <a:lnTo>
                    <a:pt x="148" y="23"/>
                  </a:lnTo>
                  <a:lnTo>
                    <a:pt x="137" y="25"/>
                  </a:lnTo>
                  <a:lnTo>
                    <a:pt x="120" y="29"/>
                  </a:lnTo>
                  <a:lnTo>
                    <a:pt x="105" y="37"/>
                  </a:lnTo>
                  <a:lnTo>
                    <a:pt x="97" y="43"/>
                  </a:lnTo>
                  <a:lnTo>
                    <a:pt x="94" y="37"/>
                  </a:lnTo>
                  <a:lnTo>
                    <a:pt x="91" y="29"/>
                  </a:lnTo>
                  <a:lnTo>
                    <a:pt x="88" y="23"/>
                  </a:lnTo>
                  <a:lnTo>
                    <a:pt x="86" y="16"/>
                  </a:lnTo>
                  <a:lnTo>
                    <a:pt x="83" y="12"/>
                  </a:lnTo>
                  <a:lnTo>
                    <a:pt x="83" y="8"/>
                  </a:lnTo>
                  <a:lnTo>
                    <a:pt x="83" y="2"/>
                  </a:lnTo>
                  <a:lnTo>
                    <a:pt x="83" y="0"/>
                  </a:lnTo>
                  <a:lnTo>
                    <a:pt x="80" y="0"/>
                  </a:lnTo>
                  <a:close/>
                </a:path>
              </a:pathLst>
            </a:custGeom>
            <a:solidFill>
              <a:srgbClr val="B2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2" name="Freeform 45"/>
            <p:cNvSpPr>
              <a:spLocks/>
            </p:cNvSpPr>
            <p:nvPr/>
          </p:nvSpPr>
          <p:spPr bwMode="auto">
            <a:xfrm>
              <a:off x="1499" y="2414"/>
              <a:ext cx="256" cy="322"/>
            </a:xfrm>
            <a:custGeom>
              <a:avLst/>
              <a:gdLst>
                <a:gd name="T0" fmla="*/ 154 w 256"/>
                <a:gd name="T1" fmla="*/ 6 h 322"/>
                <a:gd name="T2" fmla="*/ 148 w 256"/>
                <a:gd name="T3" fmla="*/ 27 h 322"/>
                <a:gd name="T4" fmla="*/ 159 w 256"/>
                <a:gd name="T5" fmla="*/ 39 h 322"/>
                <a:gd name="T6" fmla="*/ 199 w 256"/>
                <a:gd name="T7" fmla="*/ 48 h 322"/>
                <a:gd name="T8" fmla="*/ 208 w 256"/>
                <a:gd name="T9" fmla="*/ 60 h 322"/>
                <a:gd name="T10" fmla="*/ 202 w 256"/>
                <a:gd name="T11" fmla="*/ 68 h 322"/>
                <a:gd name="T12" fmla="*/ 210 w 256"/>
                <a:gd name="T13" fmla="*/ 85 h 322"/>
                <a:gd name="T14" fmla="*/ 253 w 256"/>
                <a:gd name="T15" fmla="*/ 120 h 322"/>
                <a:gd name="T16" fmla="*/ 244 w 256"/>
                <a:gd name="T17" fmla="*/ 136 h 322"/>
                <a:gd name="T18" fmla="*/ 225 w 256"/>
                <a:gd name="T19" fmla="*/ 141 h 322"/>
                <a:gd name="T20" fmla="*/ 230 w 256"/>
                <a:gd name="T21" fmla="*/ 159 h 322"/>
                <a:gd name="T22" fmla="*/ 256 w 256"/>
                <a:gd name="T23" fmla="*/ 217 h 322"/>
                <a:gd name="T24" fmla="*/ 244 w 256"/>
                <a:gd name="T25" fmla="*/ 235 h 322"/>
                <a:gd name="T26" fmla="*/ 227 w 256"/>
                <a:gd name="T27" fmla="*/ 231 h 322"/>
                <a:gd name="T28" fmla="*/ 219 w 256"/>
                <a:gd name="T29" fmla="*/ 242 h 322"/>
                <a:gd name="T30" fmla="*/ 222 w 256"/>
                <a:gd name="T31" fmla="*/ 271 h 322"/>
                <a:gd name="T32" fmla="*/ 208 w 256"/>
                <a:gd name="T33" fmla="*/ 281 h 322"/>
                <a:gd name="T34" fmla="*/ 196 w 256"/>
                <a:gd name="T35" fmla="*/ 277 h 322"/>
                <a:gd name="T36" fmla="*/ 185 w 256"/>
                <a:gd name="T37" fmla="*/ 283 h 322"/>
                <a:gd name="T38" fmla="*/ 191 w 256"/>
                <a:gd name="T39" fmla="*/ 299 h 322"/>
                <a:gd name="T40" fmla="*/ 182 w 256"/>
                <a:gd name="T41" fmla="*/ 308 h 322"/>
                <a:gd name="T42" fmla="*/ 165 w 256"/>
                <a:gd name="T43" fmla="*/ 302 h 322"/>
                <a:gd name="T44" fmla="*/ 154 w 256"/>
                <a:gd name="T45" fmla="*/ 306 h 322"/>
                <a:gd name="T46" fmla="*/ 148 w 256"/>
                <a:gd name="T47" fmla="*/ 320 h 322"/>
                <a:gd name="T48" fmla="*/ 128 w 256"/>
                <a:gd name="T49" fmla="*/ 320 h 322"/>
                <a:gd name="T50" fmla="*/ 120 w 256"/>
                <a:gd name="T51" fmla="*/ 306 h 322"/>
                <a:gd name="T52" fmla="*/ 108 w 256"/>
                <a:gd name="T53" fmla="*/ 297 h 322"/>
                <a:gd name="T54" fmla="*/ 91 w 256"/>
                <a:gd name="T55" fmla="*/ 302 h 322"/>
                <a:gd name="T56" fmla="*/ 80 w 256"/>
                <a:gd name="T57" fmla="*/ 291 h 322"/>
                <a:gd name="T58" fmla="*/ 88 w 256"/>
                <a:gd name="T59" fmla="*/ 271 h 322"/>
                <a:gd name="T60" fmla="*/ 80 w 256"/>
                <a:gd name="T61" fmla="*/ 262 h 322"/>
                <a:gd name="T62" fmla="*/ 51 w 256"/>
                <a:gd name="T63" fmla="*/ 271 h 322"/>
                <a:gd name="T64" fmla="*/ 40 w 256"/>
                <a:gd name="T65" fmla="*/ 252 h 322"/>
                <a:gd name="T66" fmla="*/ 63 w 256"/>
                <a:gd name="T67" fmla="*/ 198 h 322"/>
                <a:gd name="T68" fmla="*/ 49 w 256"/>
                <a:gd name="T69" fmla="*/ 182 h 322"/>
                <a:gd name="T70" fmla="*/ 15 w 256"/>
                <a:gd name="T71" fmla="*/ 194 h 322"/>
                <a:gd name="T72" fmla="*/ 0 w 256"/>
                <a:gd name="T73" fmla="*/ 186 h 322"/>
                <a:gd name="T74" fmla="*/ 17 w 256"/>
                <a:gd name="T75" fmla="*/ 167 h 322"/>
                <a:gd name="T76" fmla="*/ 46 w 256"/>
                <a:gd name="T77" fmla="*/ 147 h 322"/>
                <a:gd name="T78" fmla="*/ 66 w 256"/>
                <a:gd name="T79" fmla="*/ 130 h 322"/>
                <a:gd name="T80" fmla="*/ 60 w 256"/>
                <a:gd name="T81" fmla="*/ 126 h 322"/>
                <a:gd name="T82" fmla="*/ 29 w 256"/>
                <a:gd name="T83" fmla="*/ 130 h 322"/>
                <a:gd name="T84" fmla="*/ 15 w 256"/>
                <a:gd name="T85" fmla="*/ 118 h 322"/>
                <a:gd name="T86" fmla="*/ 34 w 256"/>
                <a:gd name="T87" fmla="*/ 103 h 322"/>
                <a:gd name="T88" fmla="*/ 66 w 256"/>
                <a:gd name="T89" fmla="*/ 93 h 322"/>
                <a:gd name="T90" fmla="*/ 88 w 256"/>
                <a:gd name="T91" fmla="*/ 83 h 322"/>
                <a:gd name="T92" fmla="*/ 85 w 256"/>
                <a:gd name="T93" fmla="*/ 77 h 322"/>
                <a:gd name="T94" fmla="*/ 74 w 256"/>
                <a:gd name="T95" fmla="*/ 66 h 322"/>
                <a:gd name="T96" fmla="*/ 80 w 256"/>
                <a:gd name="T97" fmla="*/ 56 h 322"/>
                <a:gd name="T98" fmla="*/ 120 w 256"/>
                <a:gd name="T99" fmla="*/ 41 h 322"/>
                <a:gd name="T100" fmla="*/ 137 w 256"/>
                <a:gd name="T101" fmla="*/ 23 h 322"/>
                <a:gd name="T102" fmla="*/ 145 w 256"/>
                <a:gd name="T103" fmla="*/ 13 h 322"/>
                <a:gd name="T104" fmla="*/ 148 w 256"/>
                <a:gd name="T105" fmla="*/ 6 h 322"/>
                <a:gd name="T106" fmla="*/ 156 w 256"/>
                <a:gd name="T107" fmla="*/ 0 h 3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56"/>
                <a:gd name="T163" fmla="*/ 0 h 322"/>
                <a:gd name="T164" fmla="*/ 256 w 256"/>
                <a:gd name="T165" fmla="*/ 322 h 32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56" h="322">
                  <a:moveTo>
                    <a:pt x="156" y="0"/>
                  </a:moveTo>
                  <a:lnTo>
                    <a:pt x="154" y="6"/>
                  </a:lnTo>
                  <a:lnTo>
                    <a:pt x="151" y="17"/>
                  </a:lnTo>
                  <a:lnTo>
                    <a:pt x="148" y="27"/>
                  </a:lnTo>
                  <a:lnTo>
                    <a:pt x="148" y="35"/>
                  </a:lnTo>
                  <a:lnTo>
                    <a:pt x="159" y="39"/>
                  </a:lnTo>
                  <a:lnTo>
                    <a:pt x="179" y="44"/>
                  </a:lnTo>
                  <a:lnTo>
                    <a:pt x="199" y="48"/>
                  </a:lnTo>
                  <a:lnTo>
                    <a:pt x="208" y="54"/>
                  </a:lnTo>
                  <a:lnTo>
                    <a:pt x="208" y="60"/>
                  </a:lnTo>
                  <a:lnTo>
                    <a:pt x="205" y="64"/>
                  </a:lnTo>
                  <a:lnTo>
                    <a:pt x="202" y="68"/>
                  </a:lnTo>
                  <a:lnTo>
                    <a:pt x="199" y="72"/>
                  </a:lnTo>
                  <a:lnTo>
                    <a:pt x="210" y="85"/>
                  </a:lnTo>
                  <a:lnTo>
                    <a:pt x="233" y="101"/>
                  </a:lnTo>
                  <a:lnTo>
                    <a:pt x="253" y="120"/>
                  </a:lnTo>
                  <a:lnTo>
                    <a:pt x="256" y="132"/>
                  </a:lnTo>
                  <a:lnTo>
                    <a:pt x="244" y="136"/>
                  </a:lnTo>
                  <a:lnTo>
                    <a:pt x="233" y="138"/>
                  </a:lnTo>
                  <a:lnTo>
                    <a:pt x="225" y="141"/>
                  </a:lnTo>
                  <a:lnTo>
                    <a:pt x="222" y="143"/>
                  </a:lnTo>
                  <a:lnTo>
                    <a:pt x="230" y="159"/>
                  </a:lnTo>
                  <a:lnTo>
                    <a:pt x="244" y="188"/>
                  </a:lnTo>
                  <a:lnTo>
                    <a:pt x="256" y="217"/>
                  </a:lnTo>
                  <a:lnTo>
                    <a:pt x="256" y="233"/>
                  </a:lnTo>
                  <a:lnTo>
                    <a:pt x="244" y="235"/>
                  </a:lnTo>
                  <a:lnTo>
                    <a:pt x="236" y="233"/>
                  </a:lnTo>
                  <a:lnTo>
                    <a:pt x="227" y="231"/>
                  </a:lnTo>
                  <a:lnTo>
                    <a:pt x="222" y="233"/>
                  </a:lnTo>
                  <a:lnTo>
                    <a:pt x="219" y="242"/>
                  </a:lnTo>
                  <a:lnTo>
                    <a:pt x="222" y="256"/>
                  </a:lnTo>
                  <a:lnTo>
                    <a:pt x="222" y="271"/>
                  </a:lnTo>
                  <a:lnTo>
                    <a:pt x="216" y="279"/>
                  </a:lnTo>
                  <a:lnTo>
                    <a:pt x="208" y="281"/>
                  </a:lnTo>
                  <a:lnTo>
                    <a:pt x="202" y="279"/>
                  </a:lnTo>
                  <a:lnTo>
                    <a:pt x="196" y="277"/>
                  </a:lnTo>
                  <a:lnTo>
                    <a:pt x="188" y="277"/>
                  </a:lnTo>
                  <a:lnTo>
                    <a:pt x="185" y="283"/>
                  </a:lnTo>
                  <a:lnTo>
                    <a:pt x="188" y="291"/>
                  </a:lnTo>
                  <a:lnTo>
                    <a:pt x="191" y="299"/>
                  </a:lnTo>
                  <a:lnTo>
                    <a:pt x="188" y="306"/>
                  </a:lnTo>
                  <a:lnTo>
                    <a:pt x="182" y="308"/>
                  </a:lnTo>
                  <a:lnTo>
                    <a:pt x="173" y="306"/>
                  </a:lnTo>
                  <a:lnTo>
                    <a:pt x="165" y="302"/>
                  </a:lnTo>
                  <a:lnTo>
                    <a:pt x="159" y="302"/>
                  </a:lnTo>
                  <a:lnTo>
                    <a:pt x="154" y="306"/>
                  </a:lnTo>
                  <a:lnTo>
                    <a:pt x="151" y="314"/>
                  </a:lnTo>
                  <a:lnTo>
                    <a:pt x="148" y="320"/>
                  </a:lnTo>
                  <a:lnTo>
                    <a:pt x="139" y="322"/>
                  </a:lnTo>
                  <a:lnTo>
                    <a:pt x="128" y="320"/>
                  </a:lnTo>
                  <a:lnTo>
                    <a:pt x="122" y="314"/>
                  </a:lnTo>
                  <a:lnTo>
                    <a:pt x="120" y="306"/>
                  </a:lnTo>
                  <a:lnTo>
                    <a:pt x="114" y="299"/>
                  </a:lnTo>
                  <a:lnTo>
                    <a:pt x="108" y="297"/>
                  </a:lnTo>
                  <a:lnTo>
                    <a:pt x="100" y="299"/>
                  </a:lnTo>
                  <a:lnTo>
                    <a:pt x="91" y="302"/>
                  </a:lnTo>
                  <a:lnTo>
                    <a:pt x="83" y="299"/>
                  </a:lnTo>
                  <a:lnTo>
                    <a:pt x="80" y="291"/>
                  </a:lnTo>
                  <a:lnTo>
                    <a:pt x="85" y="281"/>
                  </a:lnTo>
                  <a:lnTo>
                    <a:pt x="88" y="271"/>
                  </a:lnTo>
                  <a:lnTo>
                    <a:pt x="88" y="262"/>
                  </a:lnTo>
                  <a:lnTo>
                    <a:pt x="80" y="262"/>
                  </a:lnTo>
                  <a:lnTo>
                    <a:pt x="66" y="266"/>
                  </a:lnTo>
                  <a:lnTo>
                    <a:pt x="51" y="271"/>
                  </a:lnTo>
                  <a:lnTo>
                    <a:pt x="40" y="268"/>
                  </a:lnTo>
                  <a:lnTo>
                    <a:pt x="40" y="252"/>
                  </a:lnTo>
                  <a:lnTo>
                    <a:pt x="51" y="225"/>
                  </a:lnTo>
                  <a:lnTo>
                    <a:pt x="63" y="198"/>
                  </a:lnTo>
                  <a:lnTo>
                    <a:pt x="63" y="182"/>
                  </a:lnTo>
                  <a:lnTo>
                    <a:pt x="49" y="182"/>
                  </a:lnTo>
                  <a:lnTo>
                    <a:pt x="32" y="188"/>
                  </a:lnTo>
                  <a:lnTo>
                    <a:pt x="15" y="194"/>
                  </a:lnTo>
                  <a:lnTo>
                    <a:pt x="0" y="192"/>
                  </a:lnTo>
                  <a:lnTo>
                    <a:pt x="0" y="186"/>
                  </a:lnTo>
                  <a:lnTo>
                    <a:pt x="6" y="178"/>
                  </a:lnTo>
                  <a:lnTo>
                    <a:pt x="17" y="167"/>
                  </a:lnTo>
                  <a:lnTo>
                    <a:pt x="32" y="157"/>
                  </a:lnTo>
                  <a:lnTo>
                    <a:pt x="46" y="147"/>
                  </a:lnTo>
                  <a:lnTo>
                    <a:pt x="60" y="136"/>
                  </a:lnTo>
                  <a:lnTo>
                    <a:pt x="66" y="130"/>
                  </a:lnTo>
                  <a:lnTo>
                    <a:pt x="68" y="126"/>
                  </a:lnTo>
                  <a:lnTo>
                    <a:pt x="60" y="126"/>
                  </a:lnTo>
                  <a:lnTo>
                    <a:pt x="43" y="130"/>
                  </a:lnTo>
                  <a:lnTo>
                    <a:pt x="29" y="130"/>
                  </a:lnTo>
                  <a:lnTo>
                    <a:pt x="17" y="124"/>
                  </a:lnTo>
                  <a:lnTo>
                    <a:pt x="15" y="118"/>
                  </a:lnTo>
                  <a:lnTo>
                    <a:pt x="23" y="110"/>
                  </a:lnTo>
                  <a:lnTo>
                    <a:pt x="34" y="103"/>
                  </a:lnTo>
                  <a:lnTo>
                    <a:pt x="49" y="97"/>
                  </a:lnTo>
                  <a:lnTo>
                    <a:pt x="66" y="93"/>
                  </a:lnTo>
                  <a:lnTo>
                    <a:pt x="80" y="87"/>
                  </a:lnTo>
                  <a:lnTo>
                    <a:pt x="88" y="83"/>
                  </a:lnTo>
                  <a:lnTo>
                    <a:pt x="91" y="81"/>
                  </a:lnTo>
                  <a:lnTo>
                    <a:pt x="85" y="77"/>
                  </a:lnTo>
                  <a:lnTo>
                    <a:pt x="80" y="70"/>
                  </a:lnTo>
                  <a:lnTo>
                    <a:pt x="74" y="66"/>
                  </a:lnTo>
                  <a:lnTo>
                    <a:pt x="71" y="60"/>
                  </a:lnTo>
                  <a:lnTo>
                    <a:pt x="80" y="56"/>
                  </a:lnTo>
                  <a:lnTo>
                    <a:pt x="100" y="50"/>
                  </a:lnTo>
                  <a:lnTo>
                    <a:pt x="120" y="41"/>
                  </a:lnTo>
                  <a:lnTo>
                    <a:pt x="134" y="29"/>
                  </a:lnTo>
                  <a:lnTo>
                    <a:pt x="137" y="23"/>
                  </a:lnTo>
                  <a:lnTo>
                    <a:pt x="142" y="19"/>
                  </a:lnTo>
                  <a:lnTo>
                    <a:pt x="145" y="13"/>
                  </a:lnTo>
                  <a:lnTo>
                    <a:pt x="148" y="8"/>
                  </a:lnTo>
                  <a:lnTo>
                    <a:pt x="148" y="6"/>
                  </a:lnTo>
                  <a:lnTo>
                    <a:pt x="154" y="2"/>
                  </a:lnTo>
                  <a:lnTo>
                    <a:pt x="156" y="0"/>
                  </a:lnTo>
                  <a:close/>
                </a:path>
              </a:pathLst>
            </a:custGeom>
            <a:solidFill>
              <a:srgbClr val="D8A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3" name="Freeform 46"/>
            <p:cNvSpPr>
              <a:spLocks/>
            </p:cNvSpPr>
            <p:nvPr/>
          </p:nvSpPr>
          <p:spPr bwMode="auto">
            <a:xfrm>
              <a:off x="1008" y="2688"/>
              <a:ext cx="429" cy="275"/>
            </a:xfrm>
            <a:custGeom>
              <a:avLst/>
              <a:gdLst>
                <a:gd name="T0" fmla="*/ 335 w 429"/>
                <a:gd name="T1" fmla="*/ 6 h 275"/>
                <a:gd name="T2" fmla="*/ 321 w 429"/>
                <a:gd name="T3" fmla="*/ 23 h 275"/>
                <a:gd name="T4" fmla="*/ 304 w 429"/>
                <a:gd name="T5" fmla="*/ 37 h 275"/>
                <a:gd name="T6" fmla="*/ 284 w 429"/>
                <a:gd name="T7" fmla="*/ 64 h 275"/>
                <a:gd name="T8" fmla="*/ 295 w 429"/>
                <a:gd name="T9" fmla="*/ 73 h 275"/>
                <a:gd name="T10" fmla="*/ 341 w 429"/>
                <a:gd name="T11" fmla="*/ 68 h 275"/>
                <a:gd name="T12" fmla="*/ 372 w 429"/>
                <a:gd name="T13" fmla="*/ 79 h 275"/>
                <a:gd name="T14" fmla="*/ 415 w 429"/>
                <a:gd name="T15" fmla="*/ 99 h 275"/>
                <a:gd name="T16" fmla="*/ 403 w 429"/>
                <a:gd name="T17" fmla="*/ 104 h 275"/>
                <a:gd name="T18" fmla="*/ 355 w 429"/>
                <a:gd name="T19" fmla="*/ 108 h 275"/>
                <a:gd name="T20" fmla="*/ 341 w 429"/>
                <a:gd name="T21" fmla="*/ 104 h 275"/>
                <a:gd name="T22" fmla="*/ 332 w 429"/>
                <a:gd name="T23" fmla="*/ 104 h 275"/>
                <a:gd name="T24" fmla="*/ 335 w 429"/>
                <a:gd name="T25" fmla="*/ 116 h 275"/>
                <a:gd name="T26" fmla="*/ 344 w 429"/>
                <a:gd name="T27" fmla="*/ 147 h 275"/>
                <a:gd name="T28" fmla="*/ 335 w 429"/>
                <a:gd name="T29" fmla="*/ 178 h 275"/>
                <a:gd name="T30" fmla="*/ 327 w 429"/>
                <a:gd name="T31" fmla="*/ 198 h 275"/>
                <a:gd name="T32" fmla="*/ 318 w 429"/>
                <a:gd name="T33" fmla="*/ 198 h 275"/>
                <a:gd name="T34" fmla="*/ 315 w 429"/>
                <a:gd name="T35" fmla="*/ 184 h 275"/>
                <a:gd name="T36" fmla="*/ 298 w 429"/>
                <a:gd name="T37" fmla="*/ 174 h 275"/>
                <a:gd name="T38" fmla="*/ 270 w 429"/>
                <a:gd name="T39" fmla="*/ 153 h 275"/>
                <a:gd name="T40" fmla="*/ 256 w 429"/>
                <a:gd name="T41" fmla="*/ 161 h 275"/>
                <a:gd name="T42" fmla="*/ 227 w 429"/>
                <a:gd name="T43" fmla="*/ 201 h 275"/>
                <a:gd name="T44" fmla="*/ 190 w 429"/>
                <a:gd name="T45" fmla="*/ 234 h 275"/>
                <a:gd name="T46" fmla="*/ 159 w 429"/>
                <a:gd name="T47" fmla="*/ 262 h 275"/>
                <a:gd name="T48" fmla="*/ 156 w 429"/>
                <a:gd name="T49" fmla="*/ 250 h 275"/>
                <a:gd name="T50" fmla="*/ 168 w 429"/>
                <a:gd name="T51" fmla="*/ 188 h 275"/>
                <a:gd name="T52" fmla="*/ 199 w 429"/>
                <a:gd name="T53" fmla="*/ 149 h 275"/>
                <a:gd name="T54" fmla="*/ 182 w 429"/>
                <a:gd name="T55" fmla="*/ 159 h 275"/>
                <a:gd name="T56" fmla="*/ 159 w 429"/>
                <a:gd name="T57" fmla="*/ 180 h 275"/>
                <a:gd name="T58" fmla="*/ 117 w 429"/>
                <a:gd name="T59" fmla="*/ 203 h 275"/>
                <a:gd name="T60" fmla="*/ 68 w 429"/>
                <a:gd name="T61" fmla="*/ 225 h 275"/>
                <a:gd name="T62" fmla="*/ 20 w 429"/>
                <a:gd name="T63" fmla="*/ 246 h 275"/>
                <a:gd name="T64" fmla="*/ 31 w 429"/>
                <a:gd name="T65" fmla="*/ 236 h 275"/>
                <a:gd name="T66" fmla="*/ 85 w 429"/>
                <a:gd name="T67" fmla="*/ 194 h 275"/>
                <a:gd name="T68" fmla="*/ 125 w 429"/>
                <a:gd name="T69" fmla="*/ 157 h 275"/>
                <a:gd name="T70" fmla="*/ 165 w 429"/>
                <a:gd name="T71" fmla="*/ 132 h 275"/>
                <a:gd name="T72" fmla="*/ 188 w 429"/>
                <a:gd name="T73" fmla="*/ 120 h 275"/>
                <a:gd name="T74" fmla="*/ 182 w 429"/>
                <a:gd name="T75" fmla="*/ 118 h 275"/>
                <a:gd name="T76" fmla="*/ 159 w 429"/>
                <a:gd name="T77" fmla="*/ 128 h 275"/>
                <a:gd name="T78" fmla="*/ 139 w 429"/>
                <a:gd name="T79" fmla="*/ 132 h 275"/>
                <a:gd name="T80" fmla="*/ 119 w 429"/>
                <a:gd name="T81" fmla="*/ 132 h 275"/>
                <a:gd name="T82" fmla="*/ 88 w 429"/>
                <a:gd name="T83" fmla="*/ 132 h 275"/>
                <a:gd name="T84" fmla="*/ 80 w 429"/>
                <a:gd name="T85" fmla="*/ 132 h 275"/>
                <a:gd name="T86" fmla="*/ 102 w 429"/>
                <a:gd name="T87" fmla="*/ 124 h 275"/>
                <a:gd name="T88" fmla="*/ 125 w 429"/>
                <a:gd name="T89" fmla="*/ 116 h 275"/>
                <a:gd name="T90" fmla="*/ 148 w 429"/>
                <a:gd name="T91" fmla="*/ 106 h 275"/>
                <a:gd name="T92" fmla="*/ 173 w 429"/>
                <a:gd name="T93" fmla="*/ 93 h 275"/>
                <a:gd name="T94" fmla="*/ 205 w 429"/>
                <a:gd name="T95" fmla="*/ 85 h 275"/>
                <a:gd name="T96" fmla="*/ 233 w 429"/>
                <a:gd name="T97" fmla="*/ 81 h 275"/>
                <a:gd name="T98" fmla="*/ 256 w 429"/>
                <a:gd name="T99" fmla="*/ 79 h 275"/>
                <a:gd name="T100" fmla="*/ 273 w 429"/>
                <a:gd name="T101" fmla="*/ 68 h 275"/>
                <a:gd name="T102" fmla="*/ 295 w 429"/>
                <a:gd name="T103" fmla="*/ 40 h 275"/>
                <a:gd name="T104" fmla="*/ 318 w 429"/>
                <a:gd name="T105" fmla="*/ 21 h 275"/>
                <a:gd name="T106" fmla="*/ 329 w 429"/>
                <a:gd name="T107" fmla="*/ 6 h 275"/>
                <a:gd name="T108" fmla="*/ 341 w 429"/>
                <a:gd name="T109" fmla="*/ 0 h 2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9"/>
                <a:gd name="T166" fmla="*/ 0 h 275"/>
                <a:gd name="T167" fmla="*/ 429 w 429"/>
                <a:gd name="T168" fmla="*/ 275 h 27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9" h="275">
                  <a:moveTo>
                    <a:pt x="341" y="0"/>
                  </a:moveTo>
                  <a:lnTo>
                    <a:pt x="335" y="6"/>
                  </a:lnTo>
                  <a:lnTo>
                    <a:pt x="329" y="15"/>
                  </a:lnTo>
                  <a:lnTo>
                    <a:pt x="321" y="23"/>
                  </a:lnTo>
                  <a:lnTo>
                    <a:pt x="312" y="29"/>
                  </a:lnTo>
                  <a:lnTo>
                    <a:pt x="304" y="37"/>
                  </a:lnTo>
                  <a:lnTo>
                    <a:pt x="293" y="52"/>
                  </a:lnTo>
                  <a:lnTo>
                    <a:pt x="284" y="64"/>
                  </a:lnTo>
                  <a:lnTo>
                    <a:pt x="281" y="75"/>
                  </a:lnTo>
                  <a:lnTo>
                    <a:pt x="295" y="73"/>
                  </a:lnTo>
                  <a:lnTo>
                    <a:pt x="315" y="70"/>
                  </a:lnTo>
                  <a:lnTo>
                    <a:pt x="341" y="68"/>
                  </a:lnTo>
                  <a:lnTo>
                    <a:pt x="358" y="73"/>
                  </a:lnTo>
                  <a:lnTo>
                    <a:pt x="372" y="79"/>
                  </a:lnTo>
                  <a:lnTo>
                    <a:pt x="395" y="89"/>
                  </a:lnTo>
                  <a:lnTo>
                    <a:pt x="415" y="99"/>
                  </a:lnTo>
                  <a:lnTo>
                    <a:pt x="429" y="101"/>
                  </a:lnTo>
                  <a:lnTo>
                    <a:pt x="403" y="104"/>
                  </a:lnTo>
                  <a:lnTo>
                    <a:pt x="378" y="106"/>
                  </a:lnTo>
                  <a:lnTo>
                    <a:pt x="355" y="108"/>
                  </a:lnTo>
                  <a:lnTo>
                    <a:pt x="346" y="106"/>
                  </a:lnTo>
                  <a:lnTo>
                    <a:pt x="341" y="104"/>
                  </a:lnTo>
                  <a:lnTo>
                    <a:pt x="338" y="104"/>
                  </a:lnTo>
                  <a:lnTo>
                    <a:pt x="332" y="104"/>
                  </a:lnTo>
                  <a:lnTo>
                    <a:pt x="327" y="104"/>
                  </a:lnTo>
                  <a:lnTo>
                    <a:pt x="335" y="116"/>
                  </a:lnTo>
                  <a:lnTo>
                    <a:pt x="344" y="128"/>
                  </a:lnTo>
                  <a:lnTo>
                    <a:pt x="344" y="147"/>
                  </a:lnTo>
                  <a:lnTo>
                    <a:pt x="332" y="170"/>
                  </a:lnTo>
                  <a:lnTo>
                    <a:pt x="335" y="178"/>
                  </a:lnTo>
                  <a:lnTo>
                    <a:pt x="332" y="188"/>
                  </a:lnTo>
                  <a:lnTo>
                    <a:pt x="327" y="198"/>
                  </a:lnTo>
                  <a:lnTo>
                    <a:pt x="318" y="205"/>
                  </a:lnTo>
                  <a:lnTo>
                    <a:pt x="318" y="198"/>
                  </a:lnTo>
                  <a:lnTo>
                    <a:pt x="318" y="190"/>
                  </a:lnTo>
                  <a:lnTo>
                    <a:pt x="315" y="184"/>
                  </a:lnTo>
                  <a:lnTo>
                    <a:pt x="310" y="180"/>
                  </a:lnTo>
                  <a:lnTo>
                    <a:pt x="298" y="174"/>
                  </a:lnTo>
                  <a:lnTo>
                    <a:pt x="281" y="165"/>
                  </a:lnTo>
                  <a:lnTo>
                    <a:pt x="270" y="153"/>
                  </a:lnTo>
                  <a:lnTo>
                    <a:pt x="267" y="141"/>
                  </a:lnTo>
                  <a:lnTo>
                    <a:pt x="256" y="161"/>
                  </a:lnTo>
                  <a:lnTo>
                    <a:pt x="241" y="182"/>
                  </a:lnTo>
                  <a:lnTo>
                    <a:pt x="227" y="201"/>
                  </a:lnTo>
                  <a:lnTo>
                    <a:pt x="207" y="217"/>
                  </a:lnTo>
                  <a:lnTo>
                    <a:pt x="190" y="234"/>
                  </a:lnTo>
                  <a:lnTo>
                    <a:pt x="173" y="248"/>
                  </a:lnTo>
                  <a:lnTo>
                    <a:pt x="159" y="262"/>
                  </a:lnTo>
                  <a:lnTo>
                    <a:pt x="151" y="275"/>
                  </a:lnTo>
                  <a:lnTo>
                    <a:pt x="156" y="250"/>
                  </a:lnTo>
                  <a:lnTo>
                    <a:pt x="156" y="223"/>
                  </a:lnTo>
                  <a:lnTo>
                    <a:pt x="168" y="188"/>
                  </a:lnTo>
                  <a:lnTo>
                    <a:pt x="205" y="147"/>
                  </a:lnTo>
                  <a:lnTo>
                    <a:pt x="199" y="149"/>
                  </a:lnTo>
                  <a:lnTo>
                    <a:pt x="190" y="153"/>
                  </a:lnTo>
                  <a:lnTo>
                    <a:pt x="182" y="159"/>
                  </a:lnTo>
                  <a:lnTo>
                    <a:pt x="173" y="167"/>
                  </a:lnTo>
                  <a:lnTo>
                    <a:pt x="159" y="180"/>
                  </a:lnTo>
                  <a:lnTo>
                    <a:pt x="139" y="192"/>
                  </a:lnTo>
                  <a:lnTo>
                    <a:pt x="117" y="203"/>
                  </a:lnTo>
                  <a:lnTo>
                    <a:pt x="94" y="213"/>
                  </a:lnTo>
                  <a:lnTo>
                    <a:pt x="68" y="225"/>
                  </a:lnTo>
                  <a:lnTo>
                    <a:pt x="43" y="236"/>
                  </a:lnTo>
                  <a:lnTo>
                    <a:pt x="20" y="246"/>
                  </a:lnTo>
                  <a:lnTo>
                    <a:pt x="0" y="258"/>
                  </a:lnTo>
                  <a:lnTo>
                    <a:pt x="31" y="236"/>
                  </a:lnTo>
                  <a:lnTo>
                    <a:pt x="60" y="215"/>
                  </a:lnTo>
                  <a:lnTo>
                    <a:pt x="85" y="194"/>
                  </a:lnTo>
                  <a:lnTo>
                    <a:pt x="105" y="176"/>
                  </a:lnTo>
                  <a:lnTo>
                    <a:pt x="125" y="157"/>
                  </a:lnTo>
                  <a:lnTo>
                    <a:pt x="145" y="143"/>
                  </a:lnTo>
                  <a:lnTo>
                    <a:pt x="165" y="132"/>
                  </a:lnTo>
                  <a:lnTo>
                    <a:pt x="185" y="124"/>
                  </a:lnTo>
                  <a:lnTo>
                    <a:pt x="188" y="120"/>
                  </a:lnTo>
                  <a:lnTo>
                    <a:pt x="188" y="118"/>
                  </a:lnTo>
                  <a:lnTo>
                    <a:pt x="182" y="118"/>
                  </a:lnTo>
                  <a:lnTo>
                    <a:pt x="173" y="122"/>
                  </a:lnTo>
                  <a:lnTo>
                    <a:pt x="159" y="128"/>
                  </a:lnTo>
                  <a:lnTo>
                    <a:pt x="148" y="132"/>
                  </a:lnTo>
                  <a:lnTo>
                    <a:pt x="139" y="132"/>
                  </a:lnTo>
                  <a:lnTo>
                    <a:pt x="131" y="132"/>
                  </a:lnTo>
                  <a:lnTo>
                    <a:pt x="119" y="132"/>
                  </a:lnTo>
                  <a:lnTo>
                    <a:pt x="105" y="132"/>
                  </a:lnTo>
                  <a:lnTo>
                    <a:pt x="88" y="132"/>
                  </a:lnTo>
                  <a:lnTo>
                    <a:pt x="68" y="134"/>
                  </a:lnTo>
                  <a:lnTo>
                    <a:pt x="80" y="132"/>
                  </a:lnTo>
                  <a:lnTo>
                    <a:pt x="91" y="128"/>
                  </a:lnTo>
                  <a:lnTo>
                    <a:pt x="102" y="124"/>
                  </a:lnTo>
                  <a:lnTo>
                    <a:pt x="114" y="120"/>
                  </a:lnTo>
                  <a:lnTo>
                    <a:pt x="125" y="116"/>
                  </a:lnTo>
                  <a:lnTo>
                    <a:pt x="136" y="112"/>
                  </a:lnTo>
                  <a:lnTo>
                    <a:pt x="148" y="106"/>
                  </a:lnTo>
                  <a:lnTo>
                    <a:pt x="159" y="99"/>
                  </a:lnTo>
                  <a:lnTo>
                    <a:pt x="173" y="93"/>
                  </a:lnTo>
                  <a:lnTo>
                    <a:pt x="188" y="89"/>
                  </a:lnTo>
                  <a:lnTo>
                    <a:pt x="205" y="85"/>
                  </a:lnTo>
                  <a:lnTo>
                    <a:pt x="219" y="83"/>
                  </a:lnTo>
                  <a:lnTo>
                    <a:pt x="233" y="81"/>
                  </a:lnTo>
                  <a:lnTo>
                    <a:pt x="247" y="79"/>
                  </a:lnTo>
                  <a:lnTo>
                    <a:pt x="256" y="79"/>
                  </a:lnTo>
                  <a:lnTo>
                    <a:pt x="264" y="79"/>
                  </a:lnTo>
                  <a:lnTo>
                    <a:pt x="273" y="68"/>
                  </a:lnTo>
                  <a:lnTo>
                    <a:pt x="284" y="54"/>
                  </a:lnTo>
                  <a:lnTo>
                    <a:pt x="295" y="40"/>
                  </a:lnTo>
                  <a:lnTo>
                    <a:pt x="307" y="29"/>
                  </a:lnTo>
                  <a:lnTo>
                    <a:pt x="318" y="21"/>
                  </a:lnTo>
                  <a:lnTo>
                    <a:pt x="324" y="13"/>
                  </a:lnTo>
                  <a:lnTo>
                    <a:pt x="329" y="6"/>
                  </a:lnTo>
                  <a:lnTo>
                    <a:pt x="332" y="2"/>
                  </a:lnTo>
                  <a:lnTo>
                    <a:pt x="34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4" name="Freeform 47"/>
            <p:cNvSpPr>
              <a:spLocks/>
            </p:cNvSpPr>
            <p:nvPr/>
          </p:nvSpPr>
          <p:spPr bwMode="auto">
            <a:xfrm>
              <a:off x="2277" y="1803"/>
              <a:ext cx="426" cy="240"/>
            </a:xfrm>
            <a:custGeom>
              <a:avLst/>
              <a:gdLst>
                <a:gd name="T0" fmla="*/ 125 w 426"/>
                <a:gd name="T1" fmla="*/ 10 h 240"/>
                <a:gd name="T2" fmla="*/ 153 w 426"/>
                <a:gd name="T3" fmla="*/ 35 h 240"/>
                <a:gd name="T4" fmla="*/ 145 w 426"/>
                <a:gd name="T5" fmla="*/ 41 h 240"/>
                <a:gd name="T6" fmla="*/ 119 w 426"/>
                <a:gd name="T7" fmla="*/ 39 h 240"/>
                <a:gd name="T8" fmla="*/ 85 w 426"/>
                <a:gd name="T9" fmla="*/ 35 h 240"/>
                <a:gd name="T10" fmla="*/ 54 w 426"/>
                <a:gd name="T11" fmla="*/ 29 h 240"/>
                <a:gd name="T12" fmla="*/ 43 w 426"/>
                <a:gd name="T13" fmla="*/ 31 h 240"/>
                <a:gd name="T14" fmla="*/ 11 w 426"/>
                <a:gd name="T15" fmla="*/ 37 h 240"/>
                <a:gd name="T16" fmla="*/ 14 w 426"/>
                <a:gd name="T17" fmla="*/ 46 h 240"/>
                <a:gd name="T18" fmla="*/ 17 w 426"/>
                <a:gd name="T19" fmla="*/ 68 h 240"/>
                <a:gd name="T20" fmla="*/ 23 w 426"/>
                <a:gd name="T21" fmla="*/ 79 h 240"/>
                <a:gd name="T22" fmla="*/ 60 w 426"/>
                <a:gd name="T23" fmla="*/ 83 h 240"/>
                <a:gd name="T24" fmla="*/ 82 w 426"/>
                <a:gd name="T25" fmla="*/ 95 h 240"/>
                <a:gd name="T26" fmla="*/ 82 w 426"/>
                <a:gd name="T27" fmla="*/ 114 h 240"/>
                <a:gd name="T28" fmla="*/ 99 w 426"/>
                <a:gd name="T29" fmla="*/ 134 h 240"/>
                <a:gd name="T30" fmla="*/ 122 w 426"/>
                <a:gd name="T31" fmla="*/ 157 h 240"/>
                <a:gd name="T32" fmla="*/ 148 w 426"/>
                <a:gd name="T33" fmla="*/ 159 h 240"/>
                <a:gd name="T34" fmla="*/ 176 w 426"/>
                <a:gd name="T35" fmla="*/ 143 h 240"/>
                <a:gd name="T36" fmla="*/ 204 w 426"/>
                <a:gd name="T37" fmla="*/ 147 h 240"/>
                <a:gd name="T38" fmla="*/ 244 w 426"/>
                <a:gd name="T39" fmla="*/ 178 h 240"/>
                <a:gd name="T40" fmla="*/ 267 w 426"/>
                <a:gd name="T41" fmla="*/ 192 h 240"/>
                <a:gd name="T42" fmla="*/ 295 w 426"/>
                <a:gd name="T43" fmla="*/ 198 h 240"/>
                <a:gd name="T44" fmla="*/ 329 w 426"/>
                <a:gd name="T45" fmla="*/ 213 h 240"/>
                <a:gd name="T46" fmla="*/ 363 w 426"/>
                <a:gd name="T47" fmla="*/ 231 h 240"/>
                <a:gd name="T48" fmla="*/ 369 w 426"/>
                <a:gd name="T49" fmla="*/ 217 h 240"/>
                <a:gd name="T50" fmla="*/ 363 w 426"/>
                <a:gd name="T51" fmla="*/ 184 h 240"/>
                <a:gd name="T52" fmla="*/ 366 w 426"/>
                <a:gd name="T53" fmla="*/ 167 h 240"/>
                <a:gd name="T54" fmla="*/ 318 w 426"/>
                <a:gd name="T55" fmla="*/ 134 h 240"/>
                <a:gd name="T56" fmla="*/ 318 w 426"/>
                <a:gd name="T57" fmla="*/ 126 h 240"/>
                <a:gd name="T58" fmla="*/ 358 w 426"/>
                <a:gd name="T59" fmla="*/ 138 h 240"/>
                <a:gd name="T60" fmla="*/ 375 w 426"/>
                <a:gd name="T61" fmla="*/ 138 h 240"/>
                <a:gd name="T62" fmla="*/ 409 w 426"/>
                <a:gd name="T63" fmla="*/ 138 h 240"/>
                <a:gd name="T64" fmla="*/ 400 w 426"/>
                <a:gd name="T65" fmla="*/ 124 h 240"/>
                <a:gd name="T66" fmla="*/ 372 w 426"/>
                <a:gd name="T67" fmla="*/ 103 h 240"/>
                <a:gd name="T68" fmla="*/ 355 w 426"/>
                <a:gd name="T69" fmla="*/ 91 h 240"/>
                <a:gd name="T70" fmla="*/ 321 w 426"/>
                <a:gd name="T71" fmla="*/ 77 h 240"/>
                <a:gd name="T72" fmla="*/ 315 w 426"/>
                <a:gd name="T73" fmla="*/ 64 h 240"/>
                <a:gd name="T74" fmla="*/ 332 w 426"/>
                <a:gd name="T75" fmla="*/ 50 h 240"/>
                <a:gd name="T76" fmla="*/ 318 w 426"/>
                <a:gd name="T77" fmla="*/ 41 h 240"/>
                <a:gd name="T78" fmla="*/ 270 w 426"/>
                <a:gd name="T79" fmla="*/ 31 h 240"/>
                <a:gd name="T80" fmla="*/ 253 w 426"/>
                <a:gd name="T81" fmla="*/ 23 h 240"/>
                <a:gd name="T82" fmla="*/ 250 w 426"/>
                <a:gd name="T83" fmla="*/ 17 h 240"/>
                <a:gd name="T84" fmla="*/ 233 w 426"/>
                <a:gd name="T85" fmla="*/ 17 h 240"/>
                <a:gd name="T86" fmla="*/ 187 w 426"/>
                <a:gd name="T87" fmla="*/ 33 h 240"/>
                <a:gd name="T88" fmla="*/ 162 w 426"/>
                <a:gd name="T89" fmla="*/ 37 h 240"/>
                <a:gd name="T90" fmla="*/ 136 w 426"/>
                <a:gd name="T91" fmla="*/ 13 h 240"/>
                <a:gd name="T92" fmla="*/ 114 w 426"/>
                <a:gd name="T93" fmla="*/ 0 h 2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26"/>
                <a:gd name="T142" fmla="*/ 0 h 240"/>
                <a:gd name="T143" fmla="*/ 426 w 426"/>
                <a:gd name="T144" fmla="*/ 240 h 24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26" h="240">
                  <a:moveTo>
                    <a:pt x="114" y="0"/>
                  </a:moveTo>
                  <a:lnTo>
                    <a:pt x="125" y="10"/>
                  </a:lnTo>
                  <a:lnTo>
                    <a:pt x="139" y="23"/>
                  </a:lnTo>
                  <a:lnTo>
                    <a:pt x="153" y="35"/>
                  </a:lnTo>
                  <a:lnTo>
                    <a:pt x="153" y="41"/>
                  </a:lnTo>
                  <a:lnTo>
                    <a:pt x="145" y="41"/>
                  </a:lnTo>
                  <a:lnTo>
                    <a:pt x="133" y="39"/>
                  </a:lnTo>
                  <a:lnTo>
                    <a:pt x="119" y="39"/>
                  </a:lnTo>
                  <a:lnTo>
                    <a:pt x="102" y="37"/>
                  </a:lnTo>
                  <a:lnTo>
                    <a:pt x="85" y="35"/>
                  </a:lnTo>
                  <a:lnTo>
                    <a:pt x="68" y="33"/>
                  </a:lnTo>
                  <a:lnTo>
                    <a:pt x="54" y="29"/>
                  </a:lnTo>
                  <a:lnTo>
                    <a:pt x="45" y="27"/>
                  </a:lnTo>
                  <a:lnTo>
                    <a:pt x="43" y="31"/>
                  </a:lnTo>
                  <a:lnTo>
                    <a:pt x="28" y="35"/>
                  </a:lnTo>
                  <a:lnTo>
                    <a:pt x="11" y="37"/>
                  </a:lnTo>
                  <a:lnTo>
                    <a:pt x="0" y="37"/>
                  </a:lnTo>
                  <a:lnTo>
                    <a:pt x="14" y="46"/>
                  </a:lnTo>
                  <a:lnTo>
                    <a:pt x="20" y="58"/>
                  </a:lnTo>
                  <a:lnTo>
                    <a:pt x="17" y="68"/>
                  </a:lnTo>
                  <a:lnTo>
                    <a:pt x="9" y="77"/>
                  </a:lnTo>
                  <a:lnTo>
                    <a:pt x="23" y="79"/>
                  </a:lnTo>
                  <a:lnTo>
                    <a:pt x="43" y="79"/>
                  </a:lnTo>
                  <a:lnTo>
                    <a:pt x="60" y="83"/>
                  </a:lnTo>
                  <a:lnTo>
                    <a:pt x="77" y="87"/>
                  </a:lnTo>
                  <a:lnTo>
                    <a:pt x="82" y="95"/>
                  </a:lnTo>
                  <a:lnTo>
                    <a:pt x="82" y="103"/>
                  </a:lnTo>
                  <a:lnTo>
                    <a:pt x="82" y="114"/>
                  </a:lnTo>
                  <a:lnTo>
                    <a:pt x="88" y="124"/>
                  </a:lnTo>
                  <a:lnTo>
                    <a:pt x="99" y="134"/>
                  </a:lnTo>
                  <a:lnTo>
                    <a:pt x="111" y="145"/>
                  </a:lnTo>
                  <a:lnTo>
                    <a:pt x="122" y="157"/>
                  </a:lnTo>
                  <a:lnTo>
                    <a:pt x="131" y="165"/>
                  </a:lnTo>
                  <a:lnTo>
                    <a:pt x="148" y="159"/>
                  </a:lnTo>
                  <a:lnTo>
                    <a:pt x="162" y="149"/>
                  </a:lnTo>
                  <a:lnTo>
                    <a:pt x="176" y="143"/>
                  </a:lnTo>
                  <a:lnTo>
                    <a:pt x="190" y="141"/>
                  </a:lnTo>
                  <a:lnTo>
                    <a:pt x="204" y="147"/>
                  </a:lnTo>
                  <a:lnTo>
                    <a:pt x="224" y="161"/>
                  </a:lnTo>
                  <a:lnTo>
                    <a:pt x="244" y="178"/>
                  </a:lnTo>
                  <a:lnTo>
                    <a:pt x="258" y="192"/>
                  </a:lnTo>
                  <a:lnTo>
                    <a:pt x="267" y="192"/>
                  </a:lnTo>
                  <a:lnTo>
                    <a:pt x="281" y="194"/>
                  </a:lnTo>
                  <a:lnTo>
                    <a:pt x="295" y="198"/>
                  </a:lnTo>
                  <a:lnTo>
                    <a:pt x="312" y="205"/>
                  </a:lnTo>
                  <a:lnTo>
                    <a:pt x="329" y="213"/>
                  </a:lnTo>
                  <a:lnTo>
                    <a:pt x="346" y="221"/>
                  </a:lnTo>
                  <a:lnTo>
                    <a:pt x="363" y="231"/>
                  </a:lnTo>
                  <a:lnTo>
                    <a:pt x="380" y="240"/>
                  </a:lnTo>
                  <a:lnTo>
                    <a:pt x="369" y="217"/>
                  </a:lnTo>
                  <a:lnTo>
                    <a:pt x="360" y="196"/>
                  </a:lnTo>
                  <a:lnTo>
                    <a:pt x="363" y="184"/>
                  </a:lnTo>
                  <a:lnTo>
                    <a:pt x="383" y="182"/>
                  </a:lnTo>
                  <a:lnTo>
                    <a:pt x="366" y="167"/>
                  </a:lnTo>
                  <a:lnTo>
                    <a:pt x="341" y="151"/>
                  </a:lnTo>
                  <a:lnTo>
                    <a:pt x="318" y="134"/>
                  </a:lnTo>
                  <a:lnTo>
                    <a:pt x="309" y="126"/>
                  </a:lnTo>
                  <a:lnTo>
                    <a:pt x="318" y="126"/>
                  </a:lnTo>
                  <a:lnTo>
                    <a:pt x="338" y="130"/>
                  </a:lnTo>
                  <a:lnTo>
                    <a:pt x="358" y="138"/>
                  </a:lnTo>
                  <a:lnTo>
                    <a:pt x="369" y="145"/>
                  </a:lnTo>
                  <a:lnTo>
                    <a:pt x="375" y="138"/>
                  </a:lnTo>
                  <a:lnTo>
                    <a:pt x="389" y="136"/>
                  </a:lnTo>
                  <a:lnTo>
                    <a:pt x="409" y="138"/>
                  </a:lnTo>
                  <a:lnTo>
                    <a:pt x="426" y="143"/>
                  </a:lnTo>
                  <a:lnTo>
                    <a:pt x="400" y="124"/>
                  </a:lnTo>
                  <a:lnTo>
                    <a:pt x="383" y="112"/>
                  </a:lnTo>
                  <a:lnTo>
                    <a:pt x="372" y="103"/>
                  </a:lnTo>
                  <a:lnTo>
                    <a:pt x="375" y="99"/>
                  </a:lnTo>
                  <a:lnTo>
                    <a:pt x="355" y="91"/>
                  </a:lnTo>
                  <a:lnTo>
                    <a:pt x="335" y="83"/>
                  </a:lnTo>
                  <a:lnTo>
                    <a:pt x="321" y="77"/>
                  </a:lnTo>
                  <a:lnTo>
                    <a:pt x="315" y="70"/>
                  </a:lnTo>
                  <a:lnTo>
                    <a:pt x="315" y="64"/>
                  </a:lnTo>
                  <a:lnTo>
                    <a:pt x="324" y="56"/>
                  </a:lnTo>
                  <a:lnTo>
                    <a:pt x="332" y="50"/>
                  </a:lnTo>
                  <a:lnTo>
                    <a:pt x="341" y="46"/>
                  </a:lnTo>
                  <a:lnTo>
                    <a:pt x="318" y="41"/>
                  </a:lnTo>
                  <a:lnTo>
                    <a:pt x="292" y="35"/>
                  </a:lnTo>
                  <a:lnTo>
                    <a:pt x="270" y="31"/>
                  </a:lnTo>
                  <a:lnTo>
                    <a:pt x="258" y="27"/>
                  </a:lnTo>
                  <a:lnTo>
                    <a:pt x="253" y="23"/>
                  </a:lnTo>
                  <a:lnTo>
                    <a:pt x="253" y="19"/>
                  </a:lnTo>
                  <a:lnTo>
                    <a:pt x="250" y="17"/>
                  </a:lnTo>
                  <a:lnTo>
                    <a:pt x="253" y="13"/>
                  </a:lnTo>
                  <a:lnTo>
                    <a:pt x="233" y="17"/>
                  </a:lnTo>
                  <a:lnTo>
                    <a:pt x="210" y="23"/>
                  </a:lnTo>
                  <a:lnTo>
                    <a:pt x="187" y="33"/>
                  </a:lnTo>
                  <a:lnTo>
                    <a:pt x="173" y="41"/>
                  </a:lnTo>
                  <a:lnTo>
                    <a:pt x="162" y="37"/>
                  </a:lnTo>
                  <a:lnTo>
                    <a:pt x="148" y="25"/>
                  </a:lnTo>
                  <a:lnTo>
                    <a:pt x="136" y="13"/>
                  </a:lnTo>
                  <a:lnTo>
                    <a:pt x="128" y="6"/>
                  </a:lnTo>
                  <a:lnTo>
                    <a:pt x="114" y="0"/>
                  </a:lnTo>
                  <a:close/>
                </a:path>
              </a:pathLst>
            </a:custGeom>
            <a:solidFill>
              <a:srgbClr val="C1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5" name="Freeform 48"/>
            <p:cNvSpPr>
              <a:spLocks/>
            </p:cNvSpPr>
            <p:nvPr/>
          </p:nvSpPr>
          <p:spPr bwMode="auto">
            <a:xfrm>
              <a:off x="2112" y="2688"/>
              <a:ext cx="284" cy="221"/>
            </a:xfrm>
            <a:custGeom>
              <a:avLst/>
              <a:gdLst>
                <a:gd name="T0" fmla="*/ 31 w 284"/>
                <a:gd name="T1" fmla="*/ 4 h 221"/>
                <a:gd name="T2" fmla="*/ 45 w 284"/>
                <a:gd name="T3" fmla="*/ 14 h 221"/>
                <a:gd name="T4" fmla="*/ 51 w 284"/>
                <a:gd name="T5" fmla="*/ 27 h 221"/>
                <a:gd name="T6" fmla="*/ 68 w 284"/>
                <a:gd name="T7" fmla="*/ 47 h 221"/>
                <a:gd name="T8" fmla="*/ 88 w 284"/>
                <a:gd name="T9" fmla="*/ 45 h 221"/>
                <a:gd name="T10" fmla="*/ 122 w 284"/>
                <a:gd name="T11" fmla="*/ 31 h 221"/>
                <a:gd name="T12" fmla="*/ 147 w 284"/>
                <a:gd name="T13" fmla="*/ 27 h 221"/>
                <a:gd name="T14" fmla="*/ 173 w 284"/>
                <a:gd name="T15" fmla="*/ 25 h 221"/>
                <a:gd name="T16" fmla="*/ 201 w 284"/>
                <a:gd name="T17" fmla="*/ 25 h 221"/>
                <a:gd name="T18" fmla="*/ 227 w 284"/>
                <a:gd name="T19" fmla="*/ 23 h 221"/>
                <a:gd name="T20" fmla="*/ 213 w 284"/>
                <a:gd name="T21" fmla="*/ 29 h 221"/>
                <a:gd name="T22" fmla="*/ 184 w 284"/>
                <a:gd name="T23" fmla="*/ 45 h 221"/>
                <a:gd name="T24" fmla="*/ 170 w 284"/>
                <a:gd name="T25" fmla="*/ 47 h 221"/>
                <a:gd name="T26" fmla="*/ 159 w 284"/>
                <a:gd name="T27" fmla="*/ 50 h 221"/>
                <a:gd name="T28" fmla="*/ 164 w 284"/>
                <a:gd name="T29" fmla="*/ 54 h 221"/>
                <a:gd name="T30" fmla="*/ 187 w 284"/>
                <a:gd name="T31" fmla="*/ 56 h 221"/>
                <a:gd name="T32" fmla="*/ 213 w 284"/>
                <a:gd name="T33" fmla="*/ 62 h 221"/>
                <a:gd name="T34" fmla="*/ 235 w 284"/>
                <a:gd name="T35" fmla="*/ 72 h 221"/>
                <a:gd name="T36" fmla="*/ 258 w 284"/>
                <a:gd name="T37" fmla="*/ 85 h 221"/>
                <a:gd name="T38" fmla="*/ 278 w 284"/>
                <a:gd name="T39" fmla="*/ 95 h 221"/>
                <a:gd name="T40" fmla="*/ 272 w 284"/>
                <a:gd name="T41" fmla="*/ 97 h 221"/>
                <a:gd name="T42" fmla="*/ 252 w 284"/>
                <a:gd name="T43" fmla="*/ 93 h 221"/>
                <a:gd name="T44" fmla="*/ 224 w 284"/>
                <a:gd name="T45" fmla="*/ 95 h 221"/>
                <a:gd name="T46" fmla="*/ 176 w 284"/>
                <a:gd name="T47" fmla="*/ 93 h 221"/>
                <a:gd name="T48" fmla="*/ 179 w 284"/>
                <a:gd name="T49" fmla="*/ 99 h 221"/>
                <a:gd name="T50" fmla="*/ 204 w 284"/>
                <a:gd name="T51" fmla="*/ 126 h 221"/>
                <a:gd name="T52" fmla="*/ 221 w 284"/>
                <a:gd name="T53" fmla="*/ 153 h 221"/>
                <a:gd name="T54" fmla="*/ 235 w 284"/>
                <a:gd name="T55" fmla="*/ 175 h 221"/>
                <a:gd name="T56" fmla="*/ 235 w 284"/>
                <a:gd name="T57" fmla="*/ 178 h 221"/>
                <a:gd name="T58" fmla="*/ 201 w 284"/>
                <a:gd name="T59" fmla="*/ 165 h 221"/>
                <a:gd name="T60" fmla="*/ 164 w 284"/>
                <a:gd name="T61" fmla="*/ 149 h 221"/>
                <a:gd name="T62" fmla="*/ 130 w 284"/>
                <a:gd name="T63" fmla="*/ 124 h 221"/>
                <a:gd name="T64" fmla="*/ 116 w 284"/>
                <a:gd name="T65" fmla="*/ 111 h 221"/>
                <a:gd name="T66" fmla="*/ 119 w 284"/>
                <a:gd name="T67" fmla="*/ 120 h 221"/>
                <a:gd name="T68" fmla="*/ 127 w 284"/>
                <a:gd name="T69" fmla="*/ 149 h 221"/>
                <a:gd name="T70" fmla="*/ 113 w 284"/>
                <a:gd name="T71" fmla="*/ 196 h 221"/>
                <a:gd name="T72" fmla="*/ 99 w 284"/>
                <a:gd name="T73" fmla="*/ 182 h 221"/>
                <a:gd name="T74" fmla="*/ 68 w 284"/>
                <a:gd name="T75" fmla="*/ 124 h 221"/>
                <a:gd name="T76" fmla="*/ 71 w 284"/>
                <a:gd name="T77" fmla="*/ 99 h 221"/>
                <a:gd name="T78" fmla="*/ 65 w 284"/>
                <a:gd name="T79" fmla="*/ 101 h 221"/>
                <a:gd name="T80" fmla="*/ 57 w 284"/>
                <a:gd name="T81" fmla="*/ 116 h 221"/>
                <a:gd name="T82" fmla="*/ 25 w 284"/>
                <a:gd name="T83" fmla="*/ 130 h 221"/>
                <a:gd name="T84" fmla="*/ 8 w 284"/>
                <a:gd name="T85" fmla="*/ 132 h 221"/>
                <a:gd name="T86" fmla="*/ 17 w 284"/>
                <a:gd name="T87" fmla="*/ 111 h 221"/>
                <a:gd name="T88" fmla="*/ 31 w 284"/>
                <a:gd name="T89" fmla="*/ 85 h 221"/>
                <a:gd name="T90" fmla="*/ 59 w 284"/>
                <a:gd name="T91" fmla="*/ 64 h 221"/>
                <a:gd name="T92" fmla="*/ 68 w 284"/>
                <a:gd name="T93" fmla="*/ 52 h 221"/>
                <a:gd name="T94" fmla="*/ 51 w 284"/>
                <a:gd name="T95" fmla="*/ 31 h 221"/>
                <a:gd name="T96" fmla="*/ 39 w 284"/>
                <a:gd name="T97" fmla="*/ 14 h 221"/>
                <a:gd name="T98" fmla="*/ 28 w 284"/>
                <a:gd name="T99" fmla="*/ 4 h 221"/>
                <a:gd name="T100" fmla="*/ 28 w 284"/>
                <a:gd name="T101" fmla="*/ 0 h 2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84"/>
                <a:gd name="T154" fmla="*/ 0 h 221"/>
                <a:gd name="T155" fmla="*/ 284 w 284"/>
                <a:gd name="T156" fmla="*/ 221 h 2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84" h="221">
                  <a:moveTo>
                    <a:pt x="28" y="0"/>
                  </a:moveTo>
                  <a:lnTo>
                    <a:pt x="31" y="4"/>
                  </a:lnTo>
                  <a:lnTo>
                    <a:pt x="39" y="8"/>
                  </a:lnTo>
                  <a:lnTo>
                    <a:pt x="45" y="14"/>
                  </a:lnTo>
                  <a:lnTo>
                    <a:pt x="48" y="21"/>
                  </a:lnTo>
                  <a:lnTo>
                    <a:pt x="51" y="27"/>
                  </a:lnTo>
                  <a:lnTo>
                    <a:pt x="59" y="37"/>
                  </a:lnTo>
                  <a:lnTo>
                    <a:pt x="68" y="47"/>
                  </a:lnTo>
                  <a:lnTo>
                    <a:pt x="79" y="52"/>
                  </a:lnTo>
                  <a:lnTo>
                    <a:pt x="88" y="45"/>
                  </a:lnTo>
                  <a:lnTo>
                    <a:pt x="105" y="39"/>
                  </a:lnTo>
                  <a:lnTo>
                    <a:pt x="122" y="31"/>
                  </a:lnTo>
                  <a:lnTo>
                    <a:pt x="139" y="27"/>
                  </a:lnTo>
                  <a:lnTo>
                    <a:pt x="147" y="27"/>
                  </a:lnTo>
                  <a:lnTo>
                    <a:pt x="159" y="25"/>
                  </a:lnTo>
                  <a:lnTo>
                    <a:pt x="173" y="25"/>
                  </a:lnTo>
                  <a:lnTo>
                    <a:pt x="187" y="25"/>
                  </a:lnTo>
                  <a:lnTo>
                    <a:pt x="201" y="25"/>
                  </a:lnTo>
                  <a:lnTo>
                    <a:pt x="215" y="23"/>
                  </a:lnTo>
                  <a:lnTo>
                    <a:pt x="227" y="23"/>
                  </a:lnTo>
                  <a:lnTo>
                    <a:pt x="232" y="21"/>
                  </a:lnTo>
                  <a:lnTo>
                    <a:pt x="213" y="29"/>
                  </a:lnTo>
                  <a:lnTo>
                    <a:pt x="196" y="37"/>
                  </a:lnTo>
                  <a:lnTo>
                    <a:pt x="184" y="45"/>
                  </a:lnTo>
                  <a:lnTo>
                    <a:pt x="176" y="47"/>
                  </a:lnTo>
                  <a:lnTo>
                    <a:pt x="170" y="47"/>
                  </a:lnTo>
                  <a:lnTo>
                    <a:pt x="164" y="50"/>
                  </a:lnTo>
                  <a:lnTo>
                    <a:pt x="159" y="50"/>
                  </a:lnTo>
                  <a:lnTo>
                    <a:pt x="153" y="52"/>
                  </a:lnTo>
                  <a:lnTo>
                    <a:pt x="164" y="54"/>
                  </a:lnTo>
                  <a:lnTo>
                    <a:pt x="176" y="54"/>
                  </a:lnTo>
                  <a:lnTo>
                    <a:pt x="187" y="56"/>
                  </a:lnTo>
                  <a:lnTo>
                    <a:pt x="198" y="60"/>
                  </a:lnTo>
                  <a:lnTo>
                    <a:pt x="213" y="62"/>
                  </a:lnTo>
                  <a:lnTo>
                    <a:pt x="224" y="66"/>
                  </a:lnTo>
                  <a:lnTo>
                    <a:pt x="235" y="72"/>
                  </a:lnTo>
                  <a:lnTo>
                    <a:pt x="247" y="81"/>
                  </a:lnTo>
                  <a:lnTo>
                    <a:pt x="258" y="85"/>
                  </a:lnTo>
                  <a:lnTo>
                    <a:pt x="269" y="91"/>
                  </a:lnTo>
                  <a:lnTo>
                    <a:pt x="278" y="95"/>
                  </a:lnTo>
                  <a:lnTo>
                    <a:pt x="284" y="101"/>
                  </a:lnTo>
                  <a:lnTo>
                    <a:pt x="272" y="97"/>
                  </a:lnTo>
                  <a:lnTo>
                    <a:pt x="264" y="95"/>
                  </a:lnTo>
                  <a:lnTo>
                    <a:pt x="252" y="93"/>
                  </a:lnTo>
                  <a:lnTo>
                    <a:pt x="241" y="93"/>
                  </a:lnTo>
                  <a:lnTo>
                    <a:pt x="224" y="95"/>
                  </a:lnTo>
                  <a:lnTo>
                    <a:pt x="201" y="95"/>
                  </a:lnTo>
                  <a:lnTo>
                    <a:pt x="176" y="93"/>
                  </a:lnTo>
                  <a:lnTo>
                    <a:pt x="159" y="87"/>
                  </a:lnTo>
                  <a:lnTo>
                    <a:pt x="179" y="99"/>
                  </a:lnTo>
                  <a:lnTo>
                    <a:pt x="193" y="114"/>
                  </a:lnTo>
                  <a:lnTo>
                    <a:pt x="204" y="126"/>
                  </a:lnTo>
                  <a:lnTo>
                    <a:pt x="213" y="140"/>
                  </a:lnTo>
                  <a:lnTo>
                    <a:pt x="221" y="153"/>
                  </a:lnTo>
                  <a:lnTo>
                    <a:pt x="227" y="165"/>
                  </a:lnTo>
                  <a:lnTo>
                    <a:pt x="235" y="175"/>
                  </a:lnTo>
                  <a:lnTo>
                    <a:pt x="247" y="184"/>
                  </a:lnTo>
                  <a:lnTo>
                    <a:pt x="235" y="178"/>
                  </a:lnTo>
                  <a:lnTo>
                    <a:pt x="218" y="171"/>
                  </a:lnTo>
                  <a:lnTo>
                    <a:pt x="201" y="165"/>
                  </a:lnTo>
                  <a:lnTo>
                    <a:pt x="181" y="157"/>
                  </a:lnTo>
                  <a:lnTo>
                    <a:pt x="164" y="149"/>
                  </a:lnTo>
                  <a:lnTo>
                    <a:pt x="145" y="138"/>
                  </a:lnTo>
                  <a:lnTo>
                    <a:pt x="130" y="124"/>
                  </a:lnTo>
                  <a:lnTo>
                    <a:pt x="119" y="107"/>
                  </a:lnTo>
                  <a:lnTo>
                    <a:pt x="116" y="111"/>
                  </a:lnTo>
                  <a:lnTo>
                    <a:pt x="116" y="114"/>
                  </a:lnTo>
                  <a:lnTo>
                    <a:pt x="119" y="120"/>
                  </a:lnTo>
                  <a:lnTo>
                    <a:pt x="122" y="126"/>
                  </a:lnTo>
                  <a:lnTo>
                    <a:pt x="127" y="149"/>
                  </a:lnTo>
                  <a:lnTo>
                    <a:pt x="122" y="171"/>
                  </a:lnTo>
                  <a:lnTo>
                    <a:pt x="113" y="196"/>
                  </a:lnTo>
                  <a:lnTo>
                    <a:pt x="110" y="221"/>
                  </a:lnTo>
                  <a:lnTo>
                    <a:pt x="99" y="182"/>
                  </a:lnTo>
                  <a:lnTo>
                    <a:pt x="79" y="151"/>
                  </a:lnTo>
                  <a:lnTo>
                    <a:pt x="68" y="124"/>
                  </a:lnTo>
                  <a:lnTo>
                    <a:pt x="71" y="103"/>
                  </a:lnTo>
                  <a:lnTo>
                    <a:pt x="71" y="99"/>
                  </a:lnTo>
                  <a:lnTo>
                    <a:pt x="68" y="99"/>
                  </a:lnTo>
                  <a:lnTo>
                    <a:pt x="65" y="101"/>
                  </a:lnTo>
                  <a:lnTo>
                    <a:pt x="62" y="105"/>
                  </a:lnTo>
                  <a:lnTo>
                    <a:pt x="57" y="116"/>
                  </a:lnTo>
                  <a:lnTo>
                    <a:pt x="45" y="124"/>
                  </a:lnTo>
                  <a:lnTo>
                    <a:pt x="25" y="130"/>
                  </a:lnTo>
                  <a:lnTo>
                    <a:pt x="0" y="142"/>
                  </a:lnTo>
                  <a:lnTo>
                    <a:pt x="8" y="132"/>
                  </a:lnTo>
                  <a:lnTo>
                    <a:pt x="14" y="122"/>
                  </a:lnTo>
                  <a:lnTo>
                    <a:pt x="17" y="111"/>
                  </a:lnTo>
                  <a:lnTo>
                    <a:pt x="22" y="99"/>
                  </a:lnTo>
                  <a:lnTo>
                    <a:pt x="31" y="85"/>
                  </a:lnTo>
                  <a:lnTo>
                    <a:pt x="45" y="72"/>
                  </a:lnTo>
                  <a:lnTo>
                    <a:pt x="59" y="64"/>
                  </a:lnTo>
                  <a:lnTo>
                    <a:pt x="74" y="58"/>
                  </a:lnTo>
                  <a:lnTo>
                    <a:pt x="68" y="52"/>
                  </a:lnTo>
                  <a:lnTo>
                    <a:pt x="59" y="41"/>
                  </a:lnTo>
                  <a:lnTo>
                    <a:pt x="51" y="31"/>
                  </a:lnTo>
                  <a:lnTo>
                    <a:pt x="45" y="23"/>
                  </a:lnTo>
                  <a:lnTo>
                    <a:pt x="39" y="14"/>
                  </a:lnTo>
                  <a:lnTo>
                    <a:pt x="34" y="8"/>
                  </a:lnTo>
                  <a:lnTo>
                    <a:pt x="28" y="4"/>
                  </a:lnTo>
                  <a:lnTo>
                    <a:pt x="25" y="2"/>
                  </a:lnTo>
                  <a:lnTo>
                    <a:pt x="28"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6" name="Freeform 49"/>
            <p:cNvSpPr>
              <a:spLocks/>
            </p:cNvSpPr>
            <p:nvPr/>
          </p:nvSpPr>
          <p:spPr bwMode="auto">
            <a:xfrm>
              <a:off x="2825" y="1849"/>
              <a:ext cx="303" cy="336"/>
            </a:xfrm>
            <a:custGeom>
              <a:avLst/>
              <a:gdLst>
                <a:gd name="T0" fmla="*/ 51 w 303"/>
                <a:gd name="T1" fmla="*/ 45 h 336"/>
                <a:gd name="T2" fmla="*/ 59 w 303"/>
                <a:gd name="T3" fmla="*/ 57 h 336"/>
                <a:gd name="T4" fmla="*/ 65 w 303"/>
                <a:gd name="T5" fmla="*/ 72 h 336"/>
                <a:gd name="T6" fmla="*/ 82 w 303"/>
                <a:gd name="T7" fmla="*/ 95 h 336"/>
                <a:gd name="T8" fmla="*/ 105 w 303"/>
                <a:gd name="T9" fmla="*/ 88 h 336"/>
                <a:gd name="T10" fmla="*/ 139 w 303"/>
                <a:gd name="T11" fmla="*/ 55 h 336"/>
                <a:gd name="T12" fmla="*/ 167 w 303"/>
                <a:gd name="T13" fmla="*/ 39 h 336"/>
                <a:gd name="T14" fmla="*/ 196 w 303"/>
                <a:gd name="T15" fmla="*/ 28 h 336"/>
                <a:gd name="T16" fmla="*/ 227 w 303"/>
                <a:gd name="T17" fmla="*/ 16 h 336"/>
                <a:gd name="T18" fmla="*/ 250 w 303"/>
                <a:gd name="T19" fmla="*/ 4 h 336"/>
                <a:gd name="T20" fmla="*/ 238 w 303"/>
                <a:gd name="T21" fmla="*/ 18 h 336"/>
                <a:gd name="T22" fmla="*/ 204 w 303"/>
                <a:gd name="T23" fmla="*/ 53 h 336"/>
                <a:gd name="T24" fmla="*/ 187 w 303"/>
                <a:gd name="T25" fmla="*/ 62 h 336"/>
                <a:gd name="T26" fmla="*/ 176 w 303"/>
                <a:gd name="T27" fmla="*/ 68 h 336"/>
                <a:gd name="T28" fmla="*/ 184 w 303"/>
                <a:gd name="T29" fmla="*/ 70 h 336"/>
                <a:gd name="T30" fmla="*/ 207 w 303"/>
                <a:gd name="T31" fmla="*/ 68 h 336"/>
                <a:gd name="T32" fmla="*/ 233 w 303"/>
                <a:gd name="T33" fmla="*/ 70 h 336"/>
                <a:gd name="T34" fmla="*/ 255 w 303"/>
                <a:gd name="T35" fmla="*/ 76 h 336"/>
                <a:gd name="T36" fmla="*/ 278 w 303"/>
                <a:gd name="T37" fmla="*/ 86 h 336"/>
                <a:gd name="T38" fmla="*/ 298 w 303"/>
                <a:gd name="T39" fmla="*/ 97 h 336"/>
                <a:gd name="T40" fmla="*/ 295 w 303"/>
                <a:gd name="T41" fmla="*/ 101 h 336"/>
                <a:gd name="T42" fmla="*/ 272 w 303"/>
                <a:gd name="T43" fmla="*/ 101 h 336"/>
                <a:gd name="T44" fmla="*/ 255 w 303"/>
                <a:gd name="T45" fmla="*/ 105 h 336"/>
                <a:gd name="T46" fmla="*/ 233 w 303"/>
                <a:gd name="T47" fmla="*/ 115 h 336"/>
                <a:gd name="T48" fmla="*/ 207 w 303"/>
                <a:gd name="T49" fmla="*/ 123 h 336"/>
                <a:gd name="T50" fmla="*/ 184 w 303"/>
                <a:gd name="T51" fmla="*/ 125 h 336"/>
                <a:gd name="T52" fmla="*/ 207 w 303"/>
                <a:gd name="T53" fmla="*/ 150 h 336"/>
                <a:gd name="T54" fmla="*/ 238 w 303"/>
                <a:gd name="T55" fmla="*/ 214 h 336"/>
                <a:gd name="T56" fmla="*/ 244 w 303"/>
                <a:gd name="T57" fmla="*/ 231 h 336"/>
                <a:gd name="T58" fmla="*/ 213 w 303"/>
                <a:gd name="T59" fmla="*/ 223 h 336"/>
                <a:gd name="T60" fmla="*/ 173 w 303"/>
                <a:gd name="T61" fmla="*/ 212 h 336"/>
                <a:gd name="T62" fmla="*/ 142 w 303"/>
                <a:gd name="T63" fmla="*/ 187 h 336"/>
                <a:gd name="T64" fmla="*/ 128 w 303"/>
                <a:gd name="T65" fmla="*/ 173 h 336"/>
                <a:gd name="T66" fmla="*/ 128 w 303"/>
                <a:gd name="T67" fmla="*/ 185 h 336"/>
                <a:gd name="T68" fmla="*/ 136 w 303"/>
                <a:gd name="T69" fmla="*/ 225 h 336"/>
                <a:gd name="T70" fmla="*/ 116 w 303"/>
                <a:gd name="T71" fmla="*/ 301 h 336"/>
                <a:gd name="T72" fmla="*/ 102 w 303"/>
                <a:gd name="T73" fmla="*/ 284 h 336"/>
                <a:gd name="T74" fmla="*/ 74 w 303"/>
                <a:gd name="T75" fmla="*/ 210 h 336"/>
                <a:gd name="T76" fmla="*/ 79 w 303"/>
                <a:gd name="T77" fmla="*/ 173 h 336"/>
                <a:gd name="T78" fmla="*/ 74 w 303"/>
                <a:gd name="T79" fmla="*/ 177 h 336"/>
                <a:gd name="T80" fmla="*/ 62 w 303"/>
                <a:gd name="T81" fmla="*/ 202 h 336"/>
                <a:gd name="T82" fmla="*/ 28 w 303"/>
                <a:gd name="T83" fmla="*/ 233 h 336"/>
                <a:gd name="T84" fmla="*/ 11 w 303"/>
                <a:gd name="T85" fmla="*/ 243 h 336"/>
                <a:gd name="T86" fmla="*/ 23 w 303"/>
                <a:gd name="T87" fmla="*/ 210 h 336"/>
                <a:gd name="T88" fmla="*/ 40 w 303"/>
                <a:gd name="T89" fmla="*/ 165 h 336"/>
                <a:gd name="T90" fmla="*/ 74 w 303"/>
                <a:gd name="T91" fmla="*/ 123 h 336"/>
                <a:gd name="T92" fmla="*/ 82 w 303"/>
                <a:gd name="T93" fmla="*/ 103 h 336"/>
                <a:gd name="T94" fmla="*/ 65 w 303"/>
                <a:gd name="T95" fmla="*/ 78 h 336"/>
                <a:gd name="T96" fmla="*/ 57 w 303"/>
                <a:gd name="T97" fmla="*/ 59 h 336"/>
                <a:gd name="T98" fmla="*/ 45 w 303"/>
                <a:gd name="T99" fmla="*/ 47 h 336"/>
                <a:gd name="T100" fmla="*/ 45 w 303"/>
                <a:gd name="T101" fmla="*/ 41 h 3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3"/>
                <a:gd name="T154" fmla="*/ 0 h 336"/>
                <a:gd name="T155" fmla="*/ 303 w 303"/>
                <a:gd name="T156" fmla="*/ 336 h 3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3" h="336">
                  <a:moveTo>
                    <a:pt x="45" y="41"/>
                  </a:moveTo>
                  <a:lnTo>
                    <a:pt x="51" y="45"/>
                  </a:lnTo>
                  <a:lnTo>
                    <a:pt x="54" y="51"/>
                  </a:lnTo>
                  <a:lnTo>
                    <a:pt x="59" y="57"/>
                  </a:lnTo>
                  <a:lnTo>
                    <a:pt x="62" y="64"/>
                  </a:lnTo>
                  <a:lnTo>
                    <a:pt x="65" y="72"/>
                  </a:lnTo>
                  <a:lnTo>
                    <a:pt x="74" y="84"/>
                  </a:lnTo>
                  <a:lnTo>
                    <a:pt x="82" y="95"/>
                  </a:lnTo>
                  <a:lnTo>
                    <a:pt x="93" y="99"/>
                  </a:lnTo>
                  <a:lnTo>
                    <a:pt x="105" y="88"/>
                  </a:lnTo>
                  <a:lnTo>
                    <a:pt x="119" y="72"/>
                  </a:lnTo>
                  <a:lnTo>
                    <a:pt x="139" y="55"/>
                  </a:lnTo>
                  <a:lnTo>
                    <a:pt x="159" y="43"/>
                  </a:lnTo>
                  <a:lnTo>
                    <a:pt x="167" y="39"/>
                  </a:lnTo>
                  <a:lnTo>
                    <a:pt x="179" y="35"/>
                  </a:lnTo>
                  <a:lnTo>
                    <a:pt x="196" y="28"/>
                  </a:lnTo>
                  <a:lnTo>
                    <a:pt x="210" y="22"/>
                  </a:lnTo>
                  <a:lnTo>
                    <a:pt x="227" y="16"/>
                  </a:lnTo>
                  <a:lnTo>
                    <a:pt x="238" y="10"/>
                  </a:lnTo>
                  <a:lnTo>
                    <a:pt x="250" y="4"/>
                  </a:lnTo>
                  <a:lnTo>
                    <a:pt x="255" y="0"/>
                  </a:lnTo>
                  <a:lnTo>
                    <a:pt x="238" y="18"/>
                  </a:lnTo>
                  <a:lnTo>
                    <a:pt x="218" y="37"/>
                  </a:lnTo>
                  <a:lnTo>
                    <a:pt x="204" y="53"/>
                  </a:lnTo>
                  <a:lnTo>
                    <a:pt x="193" y="59"/>
                  </a:lnTo>
                  <a:lnTo>
                    <a:pt x="187" y="62"/>
                  </a:lnTo>
                  <a:lnTo>
                    <a:pt x="181" y="66"/>
                  </a:lnTo>
                  <a:lnTo>
                    <a:pt x="176" y="68"/>
                  </a:lnTo>
                  <a:lnTo>
                    <a:pt x="173" y="72"/>
                  </a:lnTo>
                  <a:lnTo>
                    <a:pt x="184" y="70"/>
                  </a:lnTo>
                  <a:lnTo>
                    <a:pt x="196" y="70"/>
                  </a:lnTo>
                  <a:lnTo>
                    <a:pt x="207" y="68"/>
                  </a:lnTo>
                  <a:lnTo>
                    <a:pt x="221" y="68"/>
                  </a:lnTo>
                  <a:lnTo>
                    <a:pt x="233" y="70"/>
                  </a:lnTo>
                  <a:lnTo>
                    <a:pt x="244" y="72"/>
                  </a:lnTo>
                  <a:lnTo>
                    <a:pt x="255" y="76"/>
                  </a:lnTo>
                  <a:lnTo>
                    <a:pt x="267" y="84"/>
                  </a:lnTo>
                  <a:lnTo>
                    <a:pt x="278" y="86"/>
                  </a:lnTo>
                  <a:lnTo>
                    <a:pt x="289" y="90"/>
                  </a:lnTo>
                  <a:lnTo>
                    <a:pt x="298" y="97"/>
                  </a:lnTo>
                  <a:lnTo>
                    <a:pt x="303" y="103"/>
                  </a:lnTo>
                  <a:lnTo>
                    <a:pt x="295" y="101"/>
                  </a:lnTo>
                  <a:lnTo>
                    <a:pt x="284" y="99"/>
                  </a:lnTo>
                  <a:lnTo>
                    <a:pt x="272" y="101"/>
                  </a:lnTo>
                  <a:lnTo>
                    <a:pt x="261" y="103"/>
                  </a:lnTo>
                  <a:lnTo>
                    <a:pt x="255" y="105"/>
                  </a:lnTo>
                  <a:lnTo>
                    <a:pt x="244" y="111"/>
                  </a:lnTo>
                  <a:lnTo>
                    <a:pt x="233" y="115"/>
                  </a:lnTo>
                  <a:lnTo>
                    <a:pt x="218" y="119"/>
                  </a:lnTo>
                  <a:lnTo>
                    <a:pt x="207" y="123"/>
                  </a:lnTo>
                  <a:lnTo>
                    <a:pt x="196" y="125"/>
                  </a:lnTo>
                  <a:lnTo>
                    <a:pt x="184" y="125"/>
                  </a:lnTo>
                  <a:lnTo>
                    <a:pt x="176" y="123"/>
                  </a:lnTo>
                  <a:lnTo>
                    <a:pt x="207" y="150"/>
                  </a:lnTo>
                  <a:lnTo>
                    <a:pt x="227" y="181"/>
                  </a:lnTo>
                  <a:lnTo>
                    <a:pt x="238" y="214"/>
                  </a:lnTo>
                  <a:lnTo>
                    <a:pt x="255" y="235"/>
                  </a:lnTo>
                  <a:lnTo>
                    <a:pt x="244" y="231"/>
                  </a:lnTo>
                  <a:lnTo>
                    <a:pt x="230" y="227"/>
                  </a:lnTo>
                  <a:lnTo>
                    <a:pt x="213" y="223"/>
                  </a:lnTo>
                  <a:lnTo>
                    <a:pt x="193" y="218"/>
                  </a:lnTo>
                  <a:lnTo>
                    <a:pt x="173" y="212"/>
                  </a:lnTo>
                  <a:lnTo>
                    <a:pt x="156" y="204"/>
                  </a:lnTo>
                  <a:lnTo>
                    <a:pt x="142" y="187"/>
                  </a:lnTo>
                  <a:lnTo>
                    <a:pt x="130" y="167"/>
                  </a:lnTo>
                  <a:lnTo>
                    <a:pt x="128" y="173"/>
                  </a:lnTo>
                  <a:lnTo>
                    <a:pt x="128" y="179"/>
                  </a:lnTo>
                  <a:lnTo>
                    <a:pt x="128" y="185"/>
                  </a:lnTo>
                  <a:lnTo>
                    <a:pt x="133" y="194"/>
                  </a:lnTo>
                  <a:lnTo>
                    <a:pt x="136" y="225"/>
                  </a:lnTo>
                  <a:lnTo>
                    <a:pt x="128" y="262"/>
                  </a:lnTo>
                  <a:lnTo>
                    <a:pt x="116" y="301"/>
                  </a:lnTo>
                  <a:lnTo>
                    <a:pt x="110" y="336"/>
                  </a:lnTo>
                  <a:lnTo>
                    <a:pt x="102" y="284"/>
                  </a:lnTo>
                  <a:lnTo>
                    <a:pt x="85" y="243"/>
                  </a:lnTo>
                  <a:lnTo>
                    <a:pt x="74" y="210"/>
                  </a:lnTo>
                  <a:lnTo>
                    <a:pt x="79" y="177"/>
                  </a:lnTo>
                  <a:lnTo>
                    <a:pt x="79" y="173"/>
                  </a:lnTo>
                  <a:lnTo>
                    <a:pt x="76" y="173"/>
                  </a:lnTo>
                  <a:lnTo>
                    <a:pt x="74" y="177"/>
                  </a:lnTo>
                  <a:lnTo>
                    <a:pt x="71" y="183"/>
                  </a:lnTo>
                  <a:lnTo>
                    <a:pt x="62" y="202"/>
                  </a:lnTo>
                  <a:lnTo>
                    <a:pt x="48" y="216"/>
                  </a:lnTo>
                  <a:lnTo>
                    <a:pt x="28" y="233"/>
                  </a:lnTo>
                  <a:lnTo>
                    <a:pt x="0" y="260"/>
                  </a:lnTo>
                  <a:lnTo>
                    <a:pt x="11" y="243"/>
                  </a:lnTo>
                  <a:lnTo>
                    <a:pt x="20" y="227"/>
                  </a:lnTo>
                  <a:lnTo>
                    <a:pt x="23" y="210"/>
                  </a:lnTo>
                  <a:lnTo>
                    <a:pt x="28" y="189"/>
                  </a:lnTo>
                  <a:lnTo>
                    <a:pt x="40" y="165"/>
                  </a:lnTo>
                  <a:lnTo>
                    <a:pt x="54" y="142"/>
                  </a:lnTo>
                  <a:lnTo>
                    <a:pt x="74" y="123"/>
                  </a:lnTo>
                  <a:lnTo>
                    <a:pt x="88" y="111"/>
                  </a:lnTo>
                  <a:lnTo>
                    <a:pt x="82" y="103"/>
                  </a:lnTo>
                  <a:lnTo>
                    <a:pt x="74" y="90"/>
                  </a:lnTo>
                  <a:lnTo>
                    <a:pt x="65" y="78"/>
                  </a:lnTo>
                  <a:lnTo>
                    <a:pt x="59" y="68"/>
                  </a:lnTo>
                  <a:lnTo>
                    <a:pt x="57" y="59"/>
                  </a:lnTo>
                  <a:lnTo>
                    <a:pt x="51" y="53"/>
                  </a:lnTo>
                  <a:lnTo>
                    <a:pt x="45" y="47"/>
                  </a:lnTo>
                  <a:lnTo>
                    <a:pt x="42" y="45"/>
                  </a:lnTo>
                  <a:lnTo>
                    <a:pt x="45" y="41"/>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7" name="Freeform 50"/>
            <p:cNvSpPr>
              <a:spLocks/>
            </p:cNvSpPr>
            <p:nvPr/>
          </p:nvSpPr>
          <p:spPr bwMode="auto">
            <a:xfrm>
              <a:off x="2612" y="1549"/>
              <a:ext cx="173" cy="128"/>
            </a:xfrm>
            <a:custGeom>
              <a:avLst/>
              <a:gdLst>
                <a:gd name="T0" fmla="*/ 159 w 173"/>
                <a:gd name="T1" fmla="*/ 116 h 128"/>
                <a:gd name="T2" fmla="*/ 111 w 173"/>
                <a:gd name="T3" fmla="*/ 93 h 128"/>
                <a:gd name="T4" fmla="*/ 71 w 173"/>
                <a:gd name="T5" fmla="*/ 97 h 128"/>
                <a:gd name="T6" fmla="*/ 37 w 173"/>
                <a:gd name="T7" fmla="*/ 112 h 128"/>
                <a:gd name="T8" fmla="*/ 23 w 173"/>
                <a:gd name="T9" fmla="*/ 118 h 128"/>
                <a:gd name="T10" fmla="*/ 14 w 173"/>
                <a:gd name="T11" fmla="*/ 114 h 128"/>
                <a:gd name="T12" fmla="*/ 11 w 173"/>
                <a:gd name="T13" fmla="*/ 110 h 128"/>
                <a:gd name="T14" fmla="*/ 6 w 173"/>
                <a:gd name="T15" fmla="*/ 108 h 128"/>
                <a:gd name="T16" fmla="*/ 6 w 173"/>
                <a:gd name="T17" fmla="*/ 103 h 128"/>
                <a:gd name="T18" fmla="*/ 6 w 173"/>
                <a:gd name="T19" fmla="*/ 99 h 128"/>
                <a:gd name="T20" fmla="*/ 6 w 173"/>
                <a:gd name="T21" fmla="*/ 95 h 128"/>
                <a:gd name="T22" fmla="*/ 0 w 173"/>
                <a:gd name="T23" fmla="*/ 91 h 128"/>
                <a:gd name="T24" fmla="*/ 0 w 173"/>
                <a:gd name="T25" fmla="*/ 85 h 128"/>
                <a:gd name="T26" fmla="*/ 3 w 173"/>
                <a:gd name="T27" fmla="*/ 79 h 128"/>
                <a:gd name="T28" fmla="*/ 0 w 173"/>
                <a:gd name="T29" fmla="*/ 70 h 128"/>
                <a:gd name="T30" fmla="*/ 0 w 173"/>
                <a:gd name="T31" fmla="*/ 56 h 128"/>
                <a:gd name="T32" fmla="*/ 3 w 173"/>
                <a:gd name="T33" fmla="*/ 50 h 128"/>
                <a:gd name="T34" fmla="*/ 6 w 173"/>
                <a:gd name="T35" fmla="*/ 50 h 128"/>
                <a:gd name="T36" fmla="*/ 6 w 173"/>
                <a:gd name="T37" fmla="*/ 48 h 128"/>
                <a:gd name="T38" fmla="*/ 3 w 173"/>
                <a:gd name="T39" fmla="*/ 39 h 128"/>
                <a:gd name="T40" fmla="*/ 6 w 173"/>
                <a:gd name="T41" fmla="*/ 35 h 128"/>
                <a:gd name="T42" fmla="*/ 11 w 173"/>
                <a:gd name="T43" fmla="*/ 35 h 128"/>
                <a:gd name="T44" fmla="*/ 11 w 173"/>
                <a:gd name="T45" fmla="*/ 31 h 128"/>
                <a:gd name="T46" fmla="*/ 11 w 173"/>
                <a:gd name="T47" fmla="*/ 25 h 128"/>
                <a:gd name="T48" fmla="*/ 14 w 173"/>
                <a:gd name="T49" fmla="*/ 23 h 128"/>
                <a:gd name="T50" fmla="*/ 23 w 173"/>
                <a:gd name="T51" fmla="*/ 23 h 128"/>
                <a:gd name="T52" fmla="*/ 25 w 173"/>
                <a:gd name="T53" fmla="*/ 21 h 128"/>
                <a:gd name="T54" fmla="*/ 28 w 173"/>
                <a:gd name="T55" fmla="*/ 17 h 128"/>
                <a:gd name="T56" fmla="*/ 28 w 173"/>
                <a:gd name="T57" fmla="*/ 15 h 128"/>
                <a:gd name="T58" fmla="*/ 31 w 173"/>
                <a:gd name="T59" fmla="*/ 13 h 128"/>
                <a:gd name="T60" fmla="*/ 34 w 173"/>
                <a:gd name="T61" fmla="*/ 13 h 128"/>
                <a:gd name="T62" fmla="*/ 37 w 173"/>
                <a:gd name="T63" fmla="*/ 6 h 128"/>
                <a:gd name="T64" fmla="*/ 40 w 173"/>
                <a:gd name="T65" fmla="*/ 4 h 128"/>
                <a:gd name="T66" fmla="*/ 45 w 173"/>
                <a:gd name="T67" fmla="*/ 9 h 128"/>
                <a:gd name="T68" fmla="*/ 51 w 173"/>
                <a:gd name="T69" fmla="*/ 6 h 128"/>
                <a:gd name="T70" fmla="*/ 57 w 173"/>
                <a:gd name="T71" fmla="*/ 2 h 128"/>
                <a:gd name="T72" fmla="*/ 62 w 173"/>
                <a:gd name="T73" fmla="*/ 0 h 128"/>
                <a:gd name="T74" fmla="*/ 71 w 173"/>
                <a:gd name="T75" fmla="*/ 4 h 128"/>
                <a:gd name="T76" fmla="*/ 82 w 173"/>
                <a:gd name="T77" fmla="*/ 21 h 128"/>
                <a:gd name="T78" fmla="*/ 88 w 173"/>
                <a:gd name="T79" fmla="*/ 68 h 128"/>
                <a:gd name="T80" fmla="*/ 122 w 173"/>
                <a:gd name="T81" fmla="*/ 91 h 128"/>
                <a:gd name="T82" fmla="*/ 156 w 173"/>
                <a:gd name="T83" fmla="*/ 110 h 128"/>
                <a:gd name="T84" fmla="*/ 173 w 173"/>
                <a:gd name="T85" fmla="*/ 128 h 1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3"/>
                <a:gd name="T130" fmla="*/ 0 h 128"/>
                <a:gd name="T131" fmla="*/ 173 w 173"/>
                <a:gd name="T132" fmla="*/ 128 h 12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3" h="128">
                  <a:moveTo>
                    <a:pt x="173" y="128"/>
                  </a:moveTo>
                  <a:lnTo>
                    <a:pt x="159" y="116"/>
                  </a:lnTo>
                  <a:lnTo>
                    <a:pt x="136" y="103"/>
                  </a:lnTo>
                  <a:lnTo>
                    <a:pt x="111" y="93"/>
                  </a:lnTo>
                  <a:lnTo>
                    <a:pt x="91" y="91"/>
                  </a:lnTo>
                  <a:lnTo>
                    <a:pt x="71" y="97"/>
                  </a:lnTo>
                  <a:lnTo>
                    <a:pt x="51" y="103"/>
                  </a:lnTo>
                  <a:lnTo>
                    <a:pt x="37" y="112"/>
                  </a:lnTo>
                  <a:lnTo>
                    <a:pt x="28" y="116"/>
                  </a:lnTo>
                  <a:lnTo>
                    <a:pt x="23" y="118"/>
                  </a:lnTo>
                  <a:lnTo>
                    <a:pt x="17" y="116"/>
                  </a:lnTo>
                  <a:lnTo>
                    <a:pt x="14" y="114"/>
                  </a:lnTo>
                  <a:lnTo>
                    <a:pt x="14" y="112"/>
                  </a:lnTo>
                  <a:lnTo>
                    <a:pt x="11" y="110"/>
                  </a:lnTo>
                  <a:lnTo>
                    <a:pt x="8" y="108"/>
                  </a:lnTo>
                  <a:lnTo>
                    <a:pt x="6" y="108"/>
                  </a:lnTo>
                  <a:lnTo>
                    <a:pt x="6" y="106"/>
                  </a:lnTo>
                  <a:lnTo>
                    <a:pt x="6" y="103"/>
                  </a:lnTo>
                  <a:lnTo>
                    <a:pt x="6" y="101"/>
                  </a:lnTo>
                  <a:lnTo>
                    <a:pt x="6" y="99"/>
                  </a:lnTo>
                  <a:lnTo>
                    <a:pt x="6" y="97"/>
                  </a:lnTo>
                  <a:lnTo>
                    <a:pt x="6" y="95"/>
                  </a:lnTo>
                  <a:lnTo>
                    <a:pt x="3" y="93"/>
                  </a:lnTo>
                  <a:lnTo>
                    <a:pt x="0" y="91"/>
                  </a:lnTo>
                  <a:lnTo>
                    <a:pt x="0" y="89"/>
                  </a:lnTo>
                  <a:lnTo>
                    <a:pt x="0" y="85"/>
                  </a:lnTo>
                  <a:lnTo>
                    <a:pt x="3" y="81"/>
                  </a:lnTo>
                  <a:lnTo>
                    <a:pt x="3" y="79"/>
                  </a:lnTo>
                  <a:lnTo>
                    <a:pt x="3" y="75"/>
                  </a:lnTo>
                  <a:lnTo>
                    <a:pt x="0" y="70"/>
                  </a:lnTo>
                  <a:lnTo>
                    <a:pt x="0" y="62"/>
                  </a:lnTo>
                  <a:lnTo>
                    <a:pt x="0" y="56"/>
                  </a:lnTo>
                  <a:lnTo>
                    <a:pt x="0" y="50"/>
                  </a:lnTo>
                  <a:lnTo>
                    <a:pt x="3" y="50"/>
                  </a:lnTo>
                  <a:lnTo>
                    <a:pt x="6" y="50"/>
                  </a:lnTo>
                  <a:lnTo>
                    <a:pt x="8" y="50"/>
                  </a:lnTo>
                  <a:lnTo>
                    <a:pt x="6" y="48"/>
                  </a:lnTo>
                  <a:lnTo>
                    <a:pt x="3" y="44"/>
                  </a:lnTo>
                  <a:lnTo>
                    <a:pt x="3" y="39"/>
                  </a:lnTo>
                  <a:lnTo>
                    <a:pt x="3" y="37"/>
                  </a:lnTo>
                  <a:lnTo>
                    <a:pt x="6" y="35"/>
                  </a:lnTo>
                  <a:lnTo>
                    <a:pt x="8" y="35"/>
                  </a:lnTo>
                  <a:lnTo>
                    <a:pt x="11" y="35"/>
                  </a:lnTo>
                  <a:lnTo>
                    <a:pt x="11" y="33"/>
                  </a:lnTo>
                  <a:lnTo>
                    <a:pt x="11" y="31"/>
                  </a:lnTo>
                  <a:lnTo>
                    <a:pt x="11" y="27"/>
                  </a:lnTo>
                  <a:lnTo>
                    <a:pt x="11" y="25"/>
                  </a:lnTo>
                  <a:lnTo>
                    <a:pt x="14" y="23"/>
                  </a:lnTo>
                  <a:lnTo>
                    <a:pt x="20" y="23"/>
                  </a:lnTo>
                  <a:lnTo>
                    <a:pt x="23" y="23"/>
                  </a:lnTo>
                  <a:lnTo>
                    <a:pt x="25" y="23"/>
                  </a:lnTo>
                  <a:lnTo>
                    <a:pt x="25" y="21"/>
                  </a:lnTo>
                  <a:lnTo>
                    <a:pt x="28" y="19"/>
                  </a:lnTo>
                  <a:lnTo>
                    <a:pt x="28" y="17"/>
                  </a:lnTo>
                  <a:lnTo>
                    <a:pt x="28" y="15"/>
                  </a:lnTo>
                  <a:lnTo>
                    <a:pt x="31" y="13"/>
                  </a:lnTo>
                  <a:lnTo>
                    <a:pt x="34" y="13"/>
                  </a:lnTo>
                  <a:lnTo>
                    <a:pt x="37" y="9"/>
                  </a:lnTo>
                  <a:lnTo>
                    <a:pt x="37" y="6"/>
                  </a:lnTo>
                  <a:lnTo>
                    <a:pt x="37" y="4"/>
                  </a:lnTo>
                  <a:lnTo>
                    <a:pt x="40" y="4"/>
                  </a:lnTo>
                  <a:lnTo>
                    <a:pt x="43" y="6"/>
                  </a:lnTo>
                  <a:lnTo>
                    <a:pt x="45" y="9"/>
                  </a:lnTo>
                  <a:lnTo>
                    <a:pt x="48" y="9"/>
                  </a:lnTo>
                  <a:lnTo>
                    <a:pt x="51" y="6"/>
                  </a:lnTo>
                  <a:lnTo>
                    <a:pt x="54" y="4"/>
                  </a:lnTo>
                  <a:lnTo>
                    <a:pt x="57" y="2"/>
                  </a:lnTo>
                  <a:lnTo>
                    <a:pt x="60" y="0"/>
                  </a:lnTo>
                  <a:lnTo>
                    <a:pt x="62" y="0"/>
                  </a:lnTo>
                  <a:lnTo>
                    <a:pt x="65" y="2"/>
                  </a:lnTo>
                  <a:lnTo>
                    <a:pt x="71" y="4"/>
                  </a:lnTo>
                  <a:lnTo>
                    <a:pt x="74" y="6"/>
                  </a:lnTo>
                  <a:lnTo>
                    <a:pt x="82" y="21"/>
                  </a:lnTo>
                  <a:lnTo>
                    <a:pt x="85" y="44"/>
                  </a:lnTo>
                  <a:lnTo>
                    <a:pt x="88" y="68"/>
                  </a:lnTo>
                  <a:lnTo>
                    <a:pt x="99" y="83"/>
                  </a:lnTo>
                  <a:lnTo>
                    <a:pt x="122" y="91"/>
                  </a:lnTo>
                  <a:lnTo>
                    <a:pt x="142" y="99"/>
                  </a:lnTo>
                  <a:lnTo>
                    <a:pt x="156" y="110"/>
                  </a:lnTo>
                  <a:lnTo>
                    <a:pt x="167" y="118"/>
                  </a:lnTo>
                  <a:lnTo>
                    <a:pt x="173" y="12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8" name="Freeform 51"/>
            <p:cNvSpPr>
              <a:spLocks/>
            </p:cNvSpPr>
            <p:nvPr/>
          </p:nvSpPr>
          <p:spPr bwMode="auto">
            <a:xfrm>
              <a:off x="3546" y="1822"/>
              <a:ext cx="301" cy="119"/>
            </a:xfrm>
            <a:custGeom>
              <a:avLst/>
              <a:gdLst>
                <a:gd name="T0" fmla="*/ 249 w 301"/>
                <a:gd name="T1" fmla="*/ 78 h 119"/>
                <a:gd name="T2" fmla="*/ 224 w 301"/>
                <a:gd name="T3" fmla="*/ 72 h 119"/>
                <a:gd name="T4" fmla="*/ 230 w 301"/>
                <a:gd name="T5" fmla="*/ 66 h 119"/>
                <a:gd name="T6" fmla="*/ 269 w 301"/>
                <a:gd name="T7" fmla="*/ 53 h 119"/>
                <a:gd name="T8" fmla="*/ 281 w 301"/>
                <a:gd name="T9" fmla="*/ 45 h 119"/>
                <a:gd name="T10" fmla="*/ 295 w 301"/>
                <a:gd name="T11" fmla="*/ 37 h 119"/>
                <a:gd name="T12" fmla="*/ 289 w 301"/>
                <a:gd name="T13" fmla="*/ 31 h 119"/>
                <a:gd name="T14" fmla="*/ 278 w 301"/>
                <a:gd name="T15" fmla="*/ 20 h 119"/>
                <a:gd name="T16" fmla="*/ 269 w 301"/>
                <a:gd name="T17" fmla="*/ 16 h 119"/>
                <a:gd name="T18" fmla="*/ 247 w 301"/>
                <a:gd name="T19" fmla="*/ 25 h 119"/>
                <a:gd name="T20" fmla="*/ 230 w 301"/>
                <a:gd name="T21" fmla="*/ 25 h 119"/>
                <a:gd name="T22" fmla="*/ 221 w 301"/>
                <a:gd name="T23" fmla="*/ 14 h 119"/>
                <a:gd name="T24" fmla="*/ 201 w 301"/>
                <a:gd name="T25" fmla="*/ 8 h 119"/>
                <a:gd name="T26" fmla="*/ 179 w 301"/>
                <a:gd name="T27" fmla="*/ 2 h 119"/>
                <a:gd name="T28" fmla="*/ 164 w 301"/>
                <a:gd name="T29" fmla="*/ 8 h 119"/>
                <a:gd name="T30" fmla="*/ 156 w 301"/>
                <a:gd name="T31" fmla="*/ 25 h 119"/>
                <a:gd name="T32" fmla="*/ 139 w 301"/>
                <a:gd name="T33" fmla="*/ 29 h 119"/>
                <a:gd name="T34" fmla="*/ 102 w 301"/>
                <a:gd name="T35" fmla="*/ 25 h 119"/>
                <a:gd name="T36" fmla="*/ 82 w 301"/>
                <a:gd name="T37" fmla="*/ 22 h 119"/>
                <a:gd name="T38" fmla="*/ 65 w 301"/>
                <a:gd name="T39" fmla="*/ 27 h 119"/>
                <a:gd name="T40" fmla="*/ 39 w 301"/>
                <a:gd name="T41" fmla="*/ 29 h 119"/>
                <a:gd name="T42" fmla="*/ 11 w 301"/>
                <a:gd name="T43" fmla="*/ 27 h 119"/>
                <a:gd name="T44" fmla="*/ 17 w 301"/>
                <a:gd name="T45" fmla="*/ 35 h 119"/>
                <a:gd name="T46" fmla="*/ 37 w 301"/>
                <a:gd name="T47" fmla="*/ 51 h 119"/>
                <a:gd name="T48" fmla="*/ 45 w 301"/>
                <a:gd name="T49" fmla="*/ 62 h 119"/>
                <a:gd name="T50" fmla="*/ 85 w 301"/>
                <a:gd name="T51" fmla="*/ 66 h 119"/>
                <a:gd name="T52" fmla="*/ 91 w 301"/>
                <a:gd name="T53" fmla="*/ 70 h 119"/>
                <a:gd name="T54" fmla="*/ 65 w 301"/>
                <a:gd name="T55" fmla="*/ 74 h 119"/>
                <a:gd name="T56" fmla="*/ 54 w 301"/>
                <a:gd name="T57" fmla="*/ 78 h 119"/>
                <a:gd name="T58" fmla="*/ 37 w 301"/>
                <a:gd name="T59" fmla="*/ 89 h 119"/>
                <a:gd name="T60" fmla="*/ 48 w 301"/>
                <a:gd name="T61" fmla="*/ 93 h 119"/>
                <a:gd name="T62" fmla="*/ 71 w 301"/>
                <a:gd name="T63" fmla="*/ 97 h 119"/>
                <a:gd name="T64" fmla="*/ 88 w 301"/>
                <a:gd name="T65" fmla="*/ 97 h 119"/>
                <a:gd name="T66" fmla="*/ 113 w 301"/>
                <a:gd name="T67" fmla="*/ 97 h 119"/>
                <a:gd name="T68" fmla="*/ 122 w 301"/>
                <a:gd name="T69" fmla="*/ 103 h 119"/>
                <a:gd name="T70" fmla="*/ 122 w 301"/>
                <a:gd name="T71" fmla="*/ 115 h 119"/>
                <a:gd name="T72" fmla="*/ 133 w 301"/>
                <a:gd name="T73" fmla="*/ 115 h 119"/>
                <a:gd name="T74" fmla="*/ 161 w 301"/>
                <a:gd name="T75" fmla="*/ 107 h 119"/>
                <a:gd name="T76" fmla="*/ 176 w 301"/>
                <a:gd name="T77" fmla="*/ 105 h 119"/>
                <a:gd name="T78" fmla="*/ 179 w 301"/>
                <a:gd name="T79" fmla="*/ 109 h 119"/>
                <a:gd name="T80" fmla="*/ 190 w 301"/>
                <a:gd name="T81" fmla="*/ 105 h 119"/>
                <a:gd name="T82" fmla="*/ 204 w 301"/>
                <a:gd name="T83" fmla="*/ 84 h 119"/>
                <a:gd name="T84" fmla="*/ 215 w 301"/>
                <a:gd name="T85" fmla="*/ 76 h 119"/>
                <a:gd name="T86" fmla="*/ 244 w 301"/>
                <a:gd name="T87" fmla="*/ 80 h 119"/>
                <a:gd name="T88" fmla="*/ 261 w 301"/>
                <a:gd name="T89" fmla="*/ 80 h 11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1"/>
                <a:gd name="T136" fmla="*/ 0 h 119"/>
                <a:gd name="T137" fmla="*/ 301 w 301"/>
                <a:gd name="T138" fmla="*/ 119 h 11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1" h="119">
                  <a:moveTo>
                    <a:pt x="261" y="80"/>
                  </a:moveTo>
                  <a:lnTo>
                    <a:pt x="249" y="78"/>
                  </a:lnTo>
                  <a:lnTo>
                    <a:pt x="235" y="74"/>
                  </a:lnTo>
                  <a:lnTo>
                    <a:pt x="224" y="72"/>
                  </a:lnTo>
                  <a:lnTo>
                    <a:pt x="218" y="70"/>
                  </a:lnTo>
                  <a:lnTo>
                    <a:pt x="230" y="66"/>
                  </a:lnTo>
                  <a:lnTo>
                    <a:pt x="249" y="60"/>
                  </a:lnTo>
                  <a:lnTo>
                    <a:pt x="269" y="53"/>
                  </a:lnTo>
                  <a:lnTo>
                    <a:pt x="284" y="49"/>
                  </a:lnTo>
                  <a:lnTo>
                    <a:pt x="281" y="45"/>
                  </a:lnTo>
                  <a:lnTo>
                    <a:pt x="286" y="41"/>
                  </a:lnTo>
                  <a:lnTo>
                    <a:pt x="295" y="37"/>
                  </a:lnTo>
                  <a:lnTo>
                    <a:pt x="301" y="33"/>
                  </a:lnTo>
                  <a:lnTo>
                    <a:pt x="289" y="31"/>
                  </a:lnTo>
                  <a:lnTo>
                    <a:pt x="281" y="27"/>
                  </a:lnTo>
                  <a:lnTo>
                    <a:pt x="278" y="20"/>
                  </a:lnTo>
                  <a:lnTo>
                    <a:pt x="278" y="14"/>
                  </a:lnTo>
                  <a:lnTo>
                    <a:pt x="269" y="16"/>
                  </a:lnTo>
                  <a:lnTo>
                    <a:pt x="258" y="20"/>
                  </a:lnTo>
                  <a:lnTo>
                    <a:pt x="247" y="25"/>
                  </a:lnTo>
                  <a:lnTo>
                    <a:pt x="238" y="27"/>
                  </a:lnTo>
                  <a:lnTo>
                    <a:pt x="230" y="25"/>
                  </a:lnTo>
                  <a:lnTo>
                    <a:pt x="227" y="20"/>
                  </a:lnTo>
                  <a:lnTo>
                    <a:pt x="221" y="14"/>
                  </a:lnTo>
                  <a:lnTo>
                    <a:pt x="213" y="10"/>
                  </a:lnTo>
                  <a:lnTo>
                    <a:pt x="201" y="8"/>
                  </a:lnTo>
                  <a:lnTo>
                    <a:pt x="190" y="4"/>
                  </a:lnTo>
                  <a:lnTo>
                    <a:pt x="179" y="2"/>
                  </a:lnTo>
                  <a:lnTo>
                    <a:pt x="170" y="0"/>
                  </a:lnTo>
                  <a:lnTo>
                    <a:pt x="164" y="8"/>
                  </a:lnTo>
                  <a:lnTo>
                    <a:pt x="159" y="16"/>
                  </a:lnTo>
                  <a:lnTo>
                    <a:pt x="156" y="25"/>
                  </a:lnTo>
                  <a:lnTo>
                    <a:pt x="150" y="29"/>
                  </a:lnTo>
                  <a:lnTo>
                    <a:pt x="139" y="29"/>
                  </a:lnTo>
                  <a:lnTo>
                    <a:pt x="122" y="27"/>
                  </a:lnTo>
                  <a:lnTo>
                    <a:pt x="102" y="25"/>
                  </a:lnTo>
                  <a:lnTo>
                    <a:pt x="88" y="20"/>
                  </a:lnTo>
                  <a:lnTo>
                    <a:pt x="82" y="22"/>
                  </a:lnTo>
                  <a:lnTo>
                    <a:pt x="73" y="25"/>
                  </a:lnTo>
                  <a:lnTo>
                    <a:pt x="65" y="27"/>
                  </a:lnTo>
                  <a:lnTo>
                    <a:pt x="54" y="27"/>
                  </a:lnTo>
                  <a:lnTo>
                    <a:pt x="39" y="29"/>
                  </a:lnTo>
                  <a:lnTo>
                    <a:pt x="25" y="29"/>
                  </a:lnTo>
                  <a:lnTo>
                    <a:pt x="11" y="27"/>
                  </a:lnTo>
                  <a:lnTo>
                    <a:pt x="0" y="27"/>
                  </a:lnTo>
                  <a:lnTo>
                    <a:pt x="17" y="35"/>
                  </a:lnTo>
                  <a:lnTo>
                    <a:pt x="31" y="45"/>
                  </a:lnTo>
                  <a:lnTo>
                    <a:pt x="37" y="51"/>
                  </a:lnTo>
                  <a:lnTo>
                    <a:pt x="28" y="58"/>
                  </a:lnTo>
                  <a:lnTo>
                    <a:pt x="45" y="62"/>
                  </a:lnTo>
                  <a:lnTo>
                    <a:pt x="68" y="64"/>
                  </a:lnTo>
                  <a:lnTo>
                    <a:pt x="85" y="66"/>
                  </a:lnTo>
                  <a:lnTo>
                    <a:pt x="96" y="68"/>
                  </a:lnTo>
                  <a:lnTo>
                    <a:pt x="91" y="70"/>
                  </a:lnTo>
                  <a:lnTo>
                    <a:pt x="79" y="74"/>
                  </a:lnTo>
                  <a:lnTo>
                    <a:pt x="65" y="74"/>
                  </a:lnTo>
                  <a:lnTo>
                    <a:pt x="54" y="74"/>
                  </a:lnTo>
                  <a:lnTo>
                    <a:pt x="54" y="78"/>
                  </a:lnTo>
                  <a:lnTo>
                    <a:pt x="48" y="84"/>
                  </a:lnTo>
                  <a:lnTo>
                    <a:pt x="37" y="89"/>
                  </a:lnTo>
                  <a:lnTo>
                    <a:pt x="25" y="91"/>
                  </a:lnTo>
                  <a:lnTo>
                    <a:pt x="48" y="93"/>
                  </a:lnTo>
                  <a:lnTo>
                    <a:pt x="62" y="95"/>
                  </a:lnTo>
                  <a:lnTo>
                    <a:pt x="71" y="97"/>
                  </a:lnTo>
                  <a:lnTo>
                    <a:pt x="71" y="99"/>
                  </a:lnTo>
                  <a:lnTo>
                    <a:pt x="88" y="97"/>
                  </a:lnTo>
                  <a:lnTo>
                    <a:pt x="102" y="97"/>
                  </a:lnTo>
                  <a:lnTo>
                    <a:pt x="113" y="97"/>
                  </a:lnTo>
                  <a:lnTo>
                    <a:pt x="119" y="99"/>
                  </a:lnTo>
                  <a:lnTo>
                    <a:pt x="122" y="103"/>
                  </a:lnTo>
                  <a:lnTo>
                    <a:pt x="125" y="109"/>
                  </a:lnTo>
                  <a:lnTo>
                    <a:pt x="122" y="115"/>
                  </a:lnTo>
                  <a:lnTo>
                    <a:pt x="119" y="119"/>
                  </a:lnTo>
                  <a:lnTo>
                    <a:pt x="133" y="115"/>
                  </a:lnTo>
                  <a:lnTo>
                    <a:pt x="150" y="109"/>
                  </a:lnTo>
                  <a:lnTo>
                    <a:pt x="161" y="107"/>
                  </a:lnTo>
                  <a:lnTo>
                    <a:pt x="170" y="105"/>
                  </a:lnTo>
                  <a:lnTo>
                    <a:pt x="176" y="105"/>
                  </a:lnTo>
                  <a:lnTo>
                    <a:pt x="179" y="107"/>
                  </a:lnTo>
                  <a:lnTo>
                    <a:pt x="179" y="109"/>
                  </a:lnTo>
                  <a:lnTo>
                    <a:pt x="181" y="111"/>
                  </a:lnTo>
                  <a:lnTo>
                    <a:pt x="190" y="105"/>
                  </a:lnTo>
                  <a:lnTo>
                    <a:pt x="198" y="95"/>
                  </a:lnTo>
                  <a:lnTo>
                    <a:pt x="204" y="84"/>
                  </a:lnTo>
                  <a:lnTo>
                    <a:pt x="207" y="76"/>
                  </a:lnTo>
                  <a:lnTo>
                    <a:pt x="215" y="76"/>
                  </a:lnTo>
                  <a:lnTo>
                    <a:pt x="230" y="78"/>
                  </a:lnTo>
                  <a:lnTo>
                    <a:pt x="244" y="80"/>
                  </a:lnTo>
                  <a:lnTo>
                    <a:pt x="252" y="82"/>
                  </a:lnTo>
                  <a:lnTo>
                    <a:pt x="261" y="80"/>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9" name="Freeform 52"/>
            <p:cNvSpPr>
              <a:spLocks/>
            </p:cNvSpPr>
            <p:nvPr/>
          </p:nvSpPr>
          <p:spPr bwMode="auto">
            <a:xfrm>
              <a:off x="4284" y="1314"/>
              <a:ext cx="147" cy="268"/>
            </a:xfrm>
            <a:custGeom>
              <a:avLst/>
              <a:gdLst>
                <a:gd name="T0" fmla="*/ 42 w 147"/>
                <a:gd name="T1" fmla="*/ 27 h 268"/>
                <a:gd name="T2" fmla="*/ 54 w 147"/>
                <a:gd name="T3" fmla="*/ 97 h 268"/>
                <a:gd name="T4" fmla="*/ 88 w 147"/>
                <a:gd name="T5" fmla="*/ 126 h 268"/>
                <a:gd name="T6" fmla="*/ 127 w 147"/>
                <a:gd name="T7" fmla="*/ 134 h 268"/>
                <a:gd name="T8" fmla="*/ 144 w 147"/>
                <a:gd name="T9" fmla="*/ 138 h 268"/>
                <a:gd name="T10" fmla="*/ 147 w 147"/>
                <a:gd name="T11" fmla="*/ 149 h 268"/>
                <a:gd name="T12" fmla="*/ 144 w 147"/>
                <a:gd name="T13" fmla="*/ 159 h 268"/>
                <a:gd name="T14" fmla="*/ 144 w 147"/>
                <a:gd name="T15" fmla="*/ 165 h 268"/>
                <a:gd name="T16" fmla="*/ 142 w 147"/>
                <a:gd name="T17" fmla="*/ 171 h 268"/>
                <a:gd name="T18" fmla="*/ 139 w 147"/>
                <a:gd name="T19" fmla="*/ 175 h 268"/>
                <a:gd name="T20" fmla="*/ 136 w 147"/>
                <a:gd name="T21" fmla="*/ 182 h 268"/>
                <a:gd name="T22" fmla="*/ 136 w 147"/>
                <a:gd name="T23" fmla="*/ 190 h 268"/>
                <a:gd name="T24" fmla="*/ 130 w 147"/>
                <a:gd name="T25" fmla="*/ 198 h 268"/>
                <a:gd name="T26" fmla="*/ 122 w 147"/>
                <a:gd name="T27" fmla="*/ 204 h 268"/>
                <a:gd name="T28" fmla="*/ 116 w 147"/>
                <a:gd name="T29" fmla="*/ 215 h 268"/>
                <a:gd name="T30" fmla="*/ 102 w 147"/>
                <a:gd name="T31" fmla="*/ 237 h 268"/>
                <a:gd name="T32" fmla="*/ 93 w 147"/>
                <a:gd name="T33" fmla="*/ 241 h 268"/>
                <a:gd name="T34" fmla="*/ 93 w 147"/>
                <a:gd name="T35" fmla="*/ 237 h 268"/>
                <a:gd name="T36" fmla="*/ 90 w 147"/>
                <a:gd name="T37" fmla="*/ 241 h 268"/>
                <a:gd name="T38" fmla="*/ 85 w 147"/>
                <a:gd name="T39" fmla="*/ 254 h 268"/>
                <a:gd name="T40" fmla="*/ 79 w 147"/>
                <a:gd name="T41" fmla="*/ 256 h 268"/>
                <a:gd name="T42" fmla="*/ 73 w 147"/>
                <a:gd name="T43" fmla="*/ 254 h 268"/>
                <a:gd name="T44" fmla="*/ 68 w 147"/>
                <a:gd name="T45" fmla="*/ 256 h 268"/>
                <a:gd name="T46" fmla="*/ 65 w 147"/>
                <a:gd name="T47" fmla="*/ 262 h 268"/>
                <a:gd name="T48" fmla="*/ 59 w 147"/>
                <a:gd name="T49" fmla="*/ 264 h 268"/>
                <a:gd name="T50" fmla="*/ 54 w 147"/>
                <a:gd name="T51" fmla="*/ 258 h 268"/>
                <a:gd name="T52" fmla="*/ 48 w 147"/>
                <a:gd name="T53" fmla="*/ 258 h 268"/>
                <a:gd name="T54" fmla="*/ 45 w 147"/>
                <a:gd name="T55" fmla="*/ 264 h 268"/>
                <a:gd name="T56" fmla="*/ 39 w 147"/>
                <a:gd name="T57" fmla="*/ 264 h 268"/>
                <a:gd name="T58" fmla="*/ 37 w 147"/>
                <a:gd name="T59" fmla="*/ 262 h 268"/>
                <a:gd name="T60" fmla="*/ 34 w 147"/>
                <a:gd name="T61" fmla="*/ 260 h 268"/>
                <a:gd name="T62" fmla="*/ 28 w 147"/>
                <a:gd name="T63" fmla="*/ 266 h 268"/>
                <a:gd name="T64" fmla="*/ 22 w 147"/>
                <a:gd name="T65" fmla="*/ 266 h 268"/>
                <a:gd name="T66" fmla="*/ 22 w 147"/>
                <a:gd name="T67" fmla="*/ 258 h 268"/>
                <a:gd name="T68" fmla="*/ 17 w 147"/>
                <a:gd name="T69" fmla="*/ 252 h 268"/>
                <a:gd name="T70" fmla="*/ 8 w 147"/>
                <a:gd name="T71" fmla="*/ 256 h 268"/>
                <a:gd name="T72" fmla="*/ 5 w 147"/>
                <a:gd name="T73" fmla="*/ 252 h 268"/>
                <a:gd name="T74" fmla="*/ 2 w 147"/>
                <a:gd name="T75" fmla="*/ 241 h 268"/>
                <a:gd name="T76" fmla="*/ 5 w 147"/>
                <a:gd name="T77" fmla="*/ 211 h 268"/>
                <a:gd name="T78" fmla="*/ 51 w 147"/>
                <a:gd name="T79" fmla="*/ 147 h 268"/>
                <a:gd name="T80" fmla="*/ 45 w 147"/>
                <a:gd name="T81" fmla="*/ 89 h 268"/>
                <a:gd name="T82" fmla="*/ 37 w 147"/>
                <a:gd name="T83" fmla="*/ 35 h 268"/>
                <a:gd name="T84" fmla="*/ 42 w 147"/>
                <a:gd name="T85" fmla="*/ 0 h 2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7"/>
                <a:gd name="T130" fmla="*/ 0 h 268"/>
                <a:gd name="T131" fmla="*/ 147 w 147"/>
                <a:gd name="T132" fmla="*/ 268 h 2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7" h="268">
                  <a:moveTo>
                    <a:pt x="42" y="0"/>
                  </a:moveTo>
                  <a:lnTo>
                    <a:pt x="42" y="27"/>
                  </a:lnTo>
                  <a:lnTo>
                    <a:pt x="48" y="62"/>
                  </a:lnTo>
                  <a:lnTo>
                    <a:pt x="54" y="97"/>
                  </a:lnTo>
                  <a:lnTo>
                    <a:pt x="68" y="118"/>
                  </a:lnTo>
                  <a:lnTo>
                    <a:pt x="88" y="126"/>
                  </a:lnTo>
                  <a:lnTo>
                    <a:pt x="107" y="130"/>
                  </a:lnTo>
                  <a:lnTo>
                    <a:pt x="127" y="134"/>
                  </a:lnTo>
                  <a:lnTo>
                    <a:pt x="139" y="136"/>
                  </a:lnTo>
                  <a:lnTo>
                    <a:pt x="144" y="138"/>
                  </a:lnTo>
                  <a:lnTo>
                    <a:pt x="147" y="144"/>
                  </a:lnTo>
                  <a:lnTo>
                    <a:pt x="147" y="149"/>
                  </a:lnTo>
                  <a:lnTo>
                    <a:pt x="144" y="155"/>
                  </a:lnTo>
                  <a:lnTo>
                    <a:pt x="144" y="159"/>
                  </a:lnTo>
                  <a:lnTo>
                    <a:pt x="144" y="161"/>
                  </a:lnTo>
                  <a:lnTo>
                    <a:pt x="144" y="165"/>
                  </a:lnTo>
                  <a:lnTo>
                    <a:pt x="144" y="169"/>
                  </a:lnTo>
                  <a:lnTo>
                    <a:pt x="142" y="171"/>
                  </a:lnTo>
                  <a:lnTo>
                    <a:pt x="142" y="173"/>
                  </a:lnTo>
                  <a:lnTo>
                    <a:pt x="139" y="175"/>
                  </a:lnTo>
                  <a:lnTo>
                    <a:pt x="136" y="177"/>
                  </a:lnTo>
                  <a:lnTo>
                    <a:pt x="136" y="182"/>
                  </a:lnTo>
                  <a:lnTo>
                    <a:pt x="136" y="186"/>
                  </a:lnTo>
                  <a:lnTo>
                    <a:pt x="136" y="190"/>
                  </a:lnTo>
                  <a:lnTo>
                    <a:pt x="133" y="194"/>
                  </a:lnTo>
                  <a:lnTo>
                    <a:pt x="130" y="198"/>
                  </a:lnTo>
                  <a:lnTo>
                    <a:pt x="127" y="200"/>
                  </a:lnTo>
                  <a:lnTo>
                    <a:pt x="122" y="204"/>
                  </a:lnTo>
                  <a:lnTo>
                    <a:pt x="119" y="208"/>
                  </a:lnTo>
                  <a:lnTo>
                    <a:pt x="116" y="215"/>
                  </a:lnTo>
                  <a:lnTo>
                    <a:pt x="107" y="227"/>
                  </a:lnTo>
                  <a:lnTo>
                    <a:pt x="102" y="237"/>
                  </a:lnTo>
                  <a:lnTo>
                    <a:pt x="96" y="244"/>
                  </a:lnTo>
                  <a:lnTo>
                    <a:pt x="93" y="241"/>
                  </a:lnTo>
                  <a:lnTo>
                    <a:pt x="93" y="239"/>
                  </a:lnTo>
                  <a:lnTo>
                    <a:pt x="93" y="237"/>
                  </a:lnTo>
                  <a:lnTo>
                    <a:pt x="90" y="235"/>
                  </a:lnTo>
                  <a:lnTo>
                    <a:pt x="90" y="241"/>
                  </a:lnTo>
                  <a:lnTo>
                    <a:pt x="88" y="248"/>
                  </a:lnTo>
                  <a:lnTo>
                    <a:pt x="85" y="254"/>
                  </a:lnTo>
                  <a:lnTo>
                    <a:pt x="82" y="256"/>
                  </a:lnTo>
                  <a:lnTo>
                    <a:pt x="79" y="256"/>
                  </a:lnTo>
                  <a:lnTo>
                    <a:pt x="76" y="254"/>
                  </a:lnTo>
                  <a:lnTo>
                    <a:pt x="73" y="254"/>
                  </a:lnTo>
                  <a:lnTo>
                    <a:pt x="71" y="254"/>
                  </a:lnTo>
                  <a:lnTo>
                    <a:pt x="68" y="256"/>
                  </a:lnTo>
                  <a:lnTo>
                    <a:pt x="68" y="260"/>
                  </a:lnTo>
                  <a:lnTo>
                    <a:pt x="65" y="262"/>
                  </a:lnTo>
                  <a:lnTo>
                    <a:pt x="62" y="264"/>
                  </a:lnTo>
                  <a:lnTo>
                    <a:pt x="59" y="264"/>
                  </a:lnTo>
                  <a:lnTo>
                    <a:pt x="56" y="260"/>
                  </a:lnTo>
                  <a:lnTo>
                    <a:pt x="54" y="258"/>
                  </a:lnTo>
                  <a:lnTo>
                    <a:pt x="51" y="256"/>
                  </a:lnTo>
                  <a:lnTo>
                    <a:pt x="48" y="258"/>
                  </a:lnTo>
                  <a:lnTo>
                    <a:pt x="45" y="260"/>
                  </a:lnTo>
                  <a:lnTo>
                    <a:pt x="45" y="264"/>
                  </a:lnTo>
                  <a:lnTo>
                    <a:pt x="42" y="264"/>
                  </a:lnTo>
                  <a:lnTo>
                    <a:pt x="39" y="264"/>
                  </a:lnTo>
                  <a:lnTo>
                    <a:pt x="37" y="264"/>
                  </a:lnTo>
                  <a:lnTo>
                    <a:pt x="37" y="262"/>
                  </a:lnTo>
                  <a:lnTo>
                    <a:pt x="37" y="260"/>
                  </a:lnTo>
                  <a:lnTo>
                    <a:pt x="34" y="260"/>
                  </a:lnTo>
                  <a:lnTo>
                    <a:pt x="31" y="264"/>
                  </a:lnTo>
                  <a:lnTo>
                    <a:pt x="28" y="266"/>
                  </a:lnTo>
                  <a:lnTo>
                    <a:pt x="25" y="268"/>
                  </a:lnTo>
                  <a:lnTo>
                    <a:pt x="22" y="266"/>
                  </a:lnTo>
                  <a:lnTo>
                    <a:pt x="22" y="262"/>
                  </a:lnTo>
                  <a:lnTo>
                    <a:pt x="22" y="258"/>
                  </a:lnTo>
                  <a:lnTo>
                    <a:pt x="20" y="254"/>
                  </a:lnTo>
                  <a:lnTo>
                    <a:pt x="17" y="252"/>
                  </a:lnTo>
                  <a:lnTo>
                    <a:pt x="11" y="254"/>
                  </a:lnTo>
                  <a:lnTo>
                    <a:pt x="8" y="256"/>
                  </a:lnTo>
                  <a:lnTo>
                    <a:pt x="8" y="254"/>
                  </a:lnTo>
                  <a:lnTo>
                    <a:pt x="5" y="252"/>
                  </a:lnTo>
                  <a:lnTo>
                    <a:pt x="2" y="246"/>
                  </a:lnTo>
                  <a:lnTo>
                    <a:pt x="2" y="241"/>
                  </a:lnTo>
                  <a:lnTo>
                    <a:pt x="0" y="235"/>
                  </a:lnTo>
                  <a:lnTo>
                    <a:pt x="5" y="211"/>
                  </a:lnTo>
                  <a:lnTo>
                    <a:pt x="28" y="180"/>
                  </a:lnTo>
                  <a:lnTo>
                    <a:pt x="51" y="147"/>
                  </a:lnTo>
                  <a:lnTo>
                    <a:pt x="54" y="118"/>
                  </a:lnTo>
                  <a:lnTo>
                    <a:pt x="45" y="89"/>
                  </a:lnTo>
                  <a:lnTo>
                    <a:pt x="39" y="62"/>
                  </a:lnTo>
                  <a:lnTo>
                    <a:pt x="37" y="35"/>
                  </a:lnTo>
                  <a:lnTo>
                    <a:pt x="37" y="19"/>
                  </a:lnTo>
                  <a:lnTo>
                    <a:pt x="4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0" name="Freeform 53"/>
            <p:cNvSpPr>
              <a:spLocks/>
            </p:cNvSpPr>
            <p:nvPr/>
          </p:nvSpPr>
          <p:spPr bwMode="auto">
            <a:xfrm>
              <a:off x="2496" y="2928"/>
              <a:ext cx="139" cy="106"/>
            </a:xfrm>
            <a:custGeom>
              <a:avLst/>
              <a:gdLst>
                <a:gd name="T0" fmla="*/ 60 w 139"/>
                <a:gd name="T1" fmla="*/ 58 h 106"/>
                <a:gd name="T2" fmla="*/ 40 w 139"/>
                <a:gd name="T3" fmla="*/ 50 h 106"/>
                <a:gd name="T4" fmla="*/ 17 w 139"/>
                <a:gd name="T5" fmla="*/ 35 h 106"/>
                <a:gd name="T6" fmla="*/ 0 w 139"/>
                <a:gd name="T7" fmla="*/ 19 h 106"/>
                <a:gd name="T8" fmla="*/ 0 w 139"/>
                <a:gd name="T9" fmla="*/ 4 h 106"/>
                <a:gd name="T10" fmla="*/ 8 w 139"/>
                <a:gd name="T11" fmla="*/ 0 h 106"/>
                <a:gd name="T12" fmla="*/ 20 w 139"/>
                <a:gd name="T13" fmla="*/ 11 h 106"/>
                <a:gd name="T14" fmla="*/ 31 w 139"/>
                <a:gd name="T15" fmla="*/ 29 h 106"/>
                <a:gd name="T16" fmla="*/ 45 w 139"/>
                <a:gd name="T17" fmla="*/ 42 h 106"/>
                <a:gd name="T18" fmla="*/ 60 w 139"/>
                <a:gd name="T19" fmla="*/ 37 h 106"/>
                <a:gd name="T20" fmla="*/ 82 w 139"/>
                <a:gd name="T21" fmla="*/ 33 h 106"/>
                <a:gd name="T22" fmla="*/ 105 w 139"/>
                <a:gd name="T23" fmla="*/ 33 h 106"/>
                <a:gd name="T24" fmla="*/ 119 w 139"/>
                <a:gd name="T25" fmla="*/ 46 h 106"/>
                <a:gd name="T26" fmla="*/ 133 w 139"/>
                <a:gd name="T27" fmla="*/ 52 h 106"/>
                <a:gd name="T28" fmla="*/ 139 w 139"/>
                <a:gd name="T29" fmla="*/ 68 h 106"/>
                <a:gd name="T30" fmla="*/ 133 w 139"/>
                <a:gd name="T31" fmla="*/ 87 h 106"/>
                <a:gd name="T32" fmla="*/ 111 w 139"/>
                <a:gd name="T33" fmla="*/ 106 h 106"/>
                <a:gd name="T34" fmla="*/ 96 w 139"/>
                <a:gd name="T35" fmla="*/ 97 h 106"/>
                <a:gd name="T36" fmla="*/ 79 w 139"/>
                <a:gd name="T37" fmla="*/ 83 h 106"/>
                <a:gd name="T38" fmla="*/ 65 w 139"/>
                <a:gd name="T39" fmla="*/ 68 h 106"/>
                <a:gd name="T40" fmla="*/ 60 w 139"/>
                <a:gd name="T41" fmla="*/ 58 h 10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9"/>
                <a:gd name="T64" fmla="*/ 0 h 106"/>
                <a:gd name="T65" fmla="*/ 139 w 139"/>
                <a:gd name="T66" fmla="*/ 106 h 10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9" h="106">
                  <a:moveTo>
                    <a:pt x="60" y="58"/>
                  </a:moveTo>
                  <a:lnTo>
                    <a:pt x="40" y="50"/>
                  </a:lnTo>
                  <a:lnTo>
                    <a:pt x="17" y="35"/>
                  </a:lnTo>
                  <a:lnTo>
                    <a:pt x="0" y="19"/>
                  </a:lnTo>
                  <a:lnTo>
                    <a:pt x="0" y="4"/>
                  </a:lnTo>
                  <a:lnTo>
                    <a:pt x="8" y="0"/>
                  </a:lnTo>
                  <a:lnTo>
                    <a:pt x="20" y="11"/>
                  </a:lnTo>
                  <a:lnTo>
                    <a:pt x="31" y="29"/>
                  </a:lnTo>
                  <a:lnTo>
                    <a:pt x="45" y="42"/>
                  </a:lnTo>
                  <a:lnTo>
                    <a:pt x="60" y="37"/>
                  </a:lnTo>
                  <a:lnTo>
                    <a:pt x="82" y="33"/>
                  </a:lnTo>
                  <a:lnTo>
                    <a:pt x="105" y="33"/>
                  </a:lnTo>
                  <a:lnTo>
                    <a:pt x="119" y="46"/>
                  </a:lnTo>
                  <a:lnTo>
                    <a:pt x="133" y="52"/>
                  </a:lnTo>
                  <a:lnTo>
                    <a:pt x="139" y="68"/>
                  </a:lnTo>
                  <a:lnTo>
                    <a:pt x="133" y="87"/>
                  </a:lnTo>
                  <a:lnTo>
                    <a:pt x="111" y="106"/>
                  </a:lnTo>
                  <a:lnTo>
                    <a:pt x="96" y="97"/>
                  </a:lnTo>
                  <a:lnTo>
                    <a:pt x="79" y="83"/>
                  </a:lnTo>
                  <a:lnTo>
                    <a:pt x="65" y="68"/>
                  </a:lnTo>
                  <a:lnTo>
                    <a:pt x="60" y="58"/>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1" name="Freeform 54"/>
            <p:cNvSpPr>
              <a:spLocks/>
            </p:cNvSpPr>
            <p:nvPr/>
          </p:nvSpPr>
          <p:spPr bwMode="auto">
            <a:xfrm>
              <a:off x="2256" y="2976"/>
              <a:ext cx="593" cy="409"/>
            </a:xfrm>
            <a:custGeom>
              <a:avLst/>
              <a:gdLst>
                <a:gd name="T0" fmla="*/ 130 w 593"/>
                <a:gd name="T1" fmla="*/ 389 h 409"/>
                <a:gd name="T2" fmla="*/ 107 w 593"/>
                <a:gd name="T3" fmla="*/ 405 h 409"/>
                <a:gd name="T4" fmla="*/ 22 w 593"/>
                <a:gd name="T5" fmla="*/ 374 h 409"/>
                <a:gd name="T6" fmla="*/ 17 w 593"/>
                <a:gd name="T7" fmla="*/ 343 h 409"/>
                <a:gd name="T8" fmla="*/ 59 w 593"/>
                <a:gd name="T9" fmla="*/ 356 h 409"/>
                <a:gd name="T10" fmla="*/ 76 w 593"/>
                <a:gd name="T11" fmla="*/ 345 h 409"/>
                <a:gd name="T12" fmla="*/ 159 w 593"/>
                <a:gd name="T13" fmla="*/ 263 h 409"/>
                <a:gd name="T14" fmla="*/ 244 w 593"/>
                <a:gd name="T15" fmla="*/ 252 h 409"/>
                <a:gd name="T16" fmla="*/ 266 w 593"/>
                <a:gd name="T17" fmla="*/ 244 h 409"/>
                <a:gd name="T18" fmla="*/ 272 w 593"/>
                <a:gd name="T19" fmla="*/ 219 h 409"/>
                <a:gd name="T20" fmla="*/ 201 w 593"/>
                <a:gd name="T21" fmla="*/ 213 h 409"/>
                <a:gd name="T22" fmla="*/ 159 w 593"/>
                <a:gd name="T23" fmla="*/ 199 h 409"/>
                <a:gd name="T24" fmla="*/ 130 w 593"/>
                <a:gd name="T25" fmla="*/ 178 h 409"/>
                <a:gd name="T26" fmla="*/ 150 w 593"/>
                <a:gd name="T27" fmla="*/ 162 h 409"/>
                <a:gd name="T28" fmla="*/ 181 w 593"/>
                <a:gd name="T29" fmla="*/ 172 h 409"/>
                <a:gd name="T30" fmla="*/ 195 w 593"/>
                <a:gd name="T31" fmla="*/ 186 h 409"/>
                <a:gd name="T32" fmla="*/ 249 w 593"/>
                <a:gd name="T33" fmla="*/ 186 h 409"/>
                <a:gd name="T34" fmla="*/ 235 w 593"/>
                <a:gd name="T35" fmla="*/ 155 h 409"/>
                <a:gd name="T36" fmla="*/ 232 w 593"/>
                <a:gd name="T37" fmla="*/ 137 h 409"/>
                <a:gd name="T38" fmla="*/ 193 w 593"/>
                <a:gd name="T39" fmla="*/ 126 h 409"/>
                <a:gd name="T40" fmla="*/ 178 w 593"/>
                <a:gd name="T41" fmla="*/ 108 h 409"/>
                <a:gd name="T42" fmla="*/ 170 w 593"/>
                <a:gd name="T43" fmla="*/ 93 h 409"/>
                <a:gd name="T44" fmla="*/ 161 w 593"/>
                <a:gd name="T45" fmla="*/ 58 h 409"/>
                <a:gd name="T46" fmla="*/ 184 w 593"/>
                <a:gd name="T47" fmla="*/ 9 h 409"/>
                <a:gd name="T48" fmla="*/ 193 w 593"/>
                <a:gd name="T49" fmla="*/ 21 h 409"/>
                <a:gd name="T50" fmla="*/ 238 w 593"/>
                <a:gd name="T51" fmla="*/ 13 h 409"/>
                <a:gd name="T52" fmla="*/ 298 w 593"/>
                <a:gd name="T53" fmla="*/ 31 h 409"/>
                <a:gd name="T54" fmla="*/ 295 w 593"/>
                <a:gd name="T55" fmla="*/ 46 h 409"/>
                <a:gd name="T56" fmla="*/ 306 w 593"/>
                <a:gd name="T57" fmla="*/ 73 h 409"/>
                <a:gd name="T58" fmla="*/ 315 w 593"/>
                <a:gd name="T59" fmla="*/ 83 h 409"/>
                <a:gd name="T60" fmla="*/ 283 w 593"/>
                <a:gd name="T61" fmla="*/ 110 h 409"/>
                <a:gd name="T62" fmla="*/ 335 w 593"/>
                <a:gd name="T63" fmla="*/ 124 h 409"/>
                <a:gd name="T64" fmla="*/ 405 w 593"/>
                <a:gd name="T65" fmla="*/ 126 h 409"/>
                <a:gd name="T66" fmla="*/ 448 w 593"/>
                <a:gd name="T67" fmla="*/ 162 h 409"/>
                <a:gd name="T68" fmla="*/ 459 w 593"/>
                <a:gd name="T69" fmla="*/ 201 h 409"/>
                <a:gd name="T70" fmla="*/ 459 w 593"/>
                <a:gd name="T71" fmla="*/ 238 h 409"/>
                <a:gd name="T72" fmla="*/ 434 w 593"/>
                <a:gd name="T73" fmla="*/ 236 h 409"/>
                <a:gd name="T74" fmla="*/ 420 w 593"/>
                <a:gd name="T75" fmla="*/ 223 h 409"/>
                <a:gd name="T76" fmla="*/ 417 w 593"/>
                <a:gd name="T77" fmla="*/ 203 h 409"/>
                <a:gd name="T78" fmla="*/ 417 w 593"/>
                <a:gd name="T79" fmla="*/ 192 h 409"/>
                <a:gd name="T80" fmla="*/ 400 w 593"/>
                <a:gd name="T81" fmla="*/ 159 h 409"/>
                <a:gd name="T82" fmla="*/ 380 w 593"/>
                <a:gd name="T83" fmla="*/ 157 h 409"/>
                <a:gd name="T84" fmla="*/ 383 w 593"/>
                <a:gd name="T85" fmla="*/ 215 h 409"/>
                <a:gd name="T86" fmla="*/ 388 w 593"/>
                <a:gd name="T87" fmla="*/ 252 h 409"/>
                <a:gd name="T88" fmla="*/ 423 w 593"/>
                <a:gd name="T89" fmla="*/ 300 h 409"/>
                <a:gd name="T90" fmla="*/ 454 w 593"/>
                <a:gd name="T91" fmla="*/ 300 h 409"/>
                <a:gd name="T92" fmla="*/ 528 w 593"/>
                <a:gd name="T93" fmla="*/ 294 h 409"/>
                <a:gd name="T94" fmla="*/ 564 w 593"/>
                <a:gd name="T95" fmla="*/ 294 h 409"/>
                <a:gd name="T96" fmla="*/ 573 w 593"/>
                <a:gd name="T97" fmla="*/ 370 h 409"/>
                <a:gd name="T98" fmla="*/ 556 w 593"/>
                <a:gd name="T99" fmla="*/ 349 h 409"/>
                <a:gd name="T100" fmla="*/ 539 w 593"/>
                <a:gd name="T101" fmla="*/ 333 h 409"/>
                <a:gd name="T102" fmla="*/ 479 w 593"/>
                <a:gd name="T103" fmla="*/ 341 h 409"/>
                <a:gd name="T104" fmla="*/ 391 w 593"/>
                <a:gd name="T105" fmla="*/ 358 h 409"/>
                <a:gd name="T106" fmla="*/ 332 w 593"/>
                <a:gd name="T107" fmla="*/ 308 h 409"/>
                <a:gd name="T108" fmla="*/ 255 w 593"/>
                <a:gd name="T109" fmla="*/ 296 h 409"/>
                <a:gd name="T110" fmla="*/ 193 w 593"/>
                <a:gd name="T111" fmla="*/ 306 h 4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93"/>
                <a:gd name="T169" fmla="*/ 0 h 409"/>
                <a:gd name="T170" fmla="*/ 593 w 593"/>
                <a:gd name="T171" fmla="*/ 409 h 40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93" h="409">
                  <a:moveTo>
                    <a:pt x="184" y="318"/>
                  </a:moveTo>
                  <a:lnTo>
                    <a:pt x="170" y="345"/>
                  </a:lnTo>
                  <a:lnTo>
                    <a:pt x="159" y="366"/>
                  </a:lnTo>
                  <a:lnTo>
                    <a:pt x="144" y="380"/>
                  </a:lnTo>
                  <a:lnTo>
                    <a:pt x="133" y="389"/>
                  </a:lnTo>
                  <a:lnTo>
                    <a:pt x="130" y="389"/>
                  </a:lnTo>
                  <a:lnTo>
                    <a:pt x="127" y="386"/>
                  </a:lnTo>
                  <a:lnTo>
                    <a:pt x="122" y="386"/>
                  </a:lnTo>
                  <a:lnTo>
                    <a:pt x="116" y="382"/>
                  </a:lnTo>
                  <a:lnTo>
                    <a:pt x="116" y="389"/>
                  </a:lnTo>
                  <a:lnTo>
                    <a:pt x="116" y="399"/>
                  </a:lnTo>
                  <a:lnTo>
                    <a:pt x="107" y="405"/>
                  </a:lnTo>
                  <a:lnTo>
                    <a:pt x="96" y="409"/>
                  </a:lnTo>
                  <a:lnTo>
                    <a:pt x="85" y="405"/>
                  </a:lnTo>
                  <a:lnTo>
                    <a:pt x="71" y="397"/>
                  </a:lnTo>
                  <a:lnTo>
                    <a:pt x="56" y="389"/>
                  </a:lnTo>
                  <a:lnTo>
                    <a:pt x="37" y="380"/>
                  </a:lnTo>
                  <a:lnTo>
                    <a:pt x="22" y="374"/>
                  </a:lnTo>
                  <a:lnTo>
                    <a:pt x="11" y="366"/>
                  </a:lnTo>
                  <a:lnTo>
                    <a:pt x="2" y="358"/>
                  </a:lnTo>
                  <a:lnTo>
                    <a:pt x="0" y="349"/>
                  </a:lnTo>
                  <a:lnTo>
                    <a:pt x="2" y="343"/>
                  </a:lnTo>
                  <a:lnTo>
                    <a:pt x="11" y="343"/>
                  </a:lnTo>
                  <a:lnTo>
                    <a:pt x="17" y="343"/>
                  </a:lnTo>
                  <a:lnTo>
                    <a:pt x="22" y="345"/>
                  </a:lnTo>
                  <a:lnTo>
                    <a:pt x="28" y="349"/>
                  </a:lnTo>
                  <a:lnTo>
                    <a:pt x="37" y="353"/>
                  </a:lnTo>
                  <a:lnTo>
                    <a:pt x="45" y="356"/>
                  </a:lnTo>
                  <a:lnTo>
                    <a:pt x="51" y="356"/>
                  </a:lnTo>
                  <a:lnTo>
                    <a:pt x="59" y="356"/>
                  </a:lnTo>
                  <a:lnTo>
                    <a:pt x="68" y="356"/>
                  </a:lnTo>
                  <a:lnTo>
                    <a:pt x="76" y="356"/>
                  </a:lnTo>
                  <a:lnTo>
                    <a:pt x="88" y="356"/>
                  </a:lnTo>
                  <a:lnTo>
                    <a:pt x="82" y="351"/>
                  </a:lnTo>
                  <a:lnTo>
                    <a:pt x="79" y="349"/>
                  </a:lnTo>
                  <a:lnTo>
                    <a:pt x="76" y="345"/>
                  </a:lnTo>
                  <a:lnTo>
                    <a:pt x="73" y="345"/>
                  </a:lnTo>
                  <a:lnTo>
                    <a:pt x="99" y="331"/>
                  </a:lnTo>
                  <a:lnTo>
                    <a:pt x="122" y="308"/>
                  </a:lnTo>
                  <a:lnTo>
                    <a:pt x="139" y="285"/>
                  </a:lnTo>
                  <a:lnTo>
                    <a:pt x="153" y="271"/>
                  </a:lnTo>
                  <a:lnTo>
                    <a:pt x="159" y="263"/>
                  </a:lnTo>
                  <a:lnTo>
                    <a:pt x="167" y="256"/>
                  </a:lnTo>
                  <a:lnTo>
                    <a:pt x="181" y="254"/>
                  </a:lnTo>
                  <a:lnTo>
                    <a:pt x="190" y="254"/>
                  </a:lnTo>
                  <a:lnTo>
                    <a:pt x="204" y="254"/>
                  </a:lnTo>
                  <a:lnTo>
                    <a:pt x="224" y="252"/>
                  </a:lnTo>
                  <a:lnTo>
                    <a:pt x="244" y="252"/>
                  </a:lnTo>
                  <a:lnTo>
                    <a:pt x="258" y="254"/>
                  </a:lnTo>
                  <a:lnTo>
                    <a:pt x="261" y="254"/>
                  </a:lnTo>
                  <a:lnTo>
                    <a:pt x="264" y="252"/>
                  </a:lnTo>
                  <a:lnTo>
                    <a:pt x="269" y="250"/>
                  </a:lnTo>
                  <a:lnTo>
                    <a:pt x="272" y="248"/>
                  </a:lnTo>
                  <a:lnTo>
                    <a:pt x="266" y="244"/>
                  </a:lnTo>
                  <a:lnTo>
                    <a:pt x="266" y="240"/>
                  </a:lnTo>
                  <a:lnTo>
                    <a:pt x="266" y="238"/>
                  </a:lnTo>
                  <a:lnTo>
                    <a:pt x="269" y="234"/>
                  </a:lnTo>
                  <a:lnTo>
                    <a:pt x="272" y="232"/>
                  </a:lnTo>
                  <a:lnTo>
                    <a:pt x="272" y="225"/>
                  </a:lnTo>
                  <a:lnTo>
                    <a:pt x="272" y="219"/>
                  </a:lnTo>
                  <a:lnTo>
                    <a:pt x="269" y="213"/>
                  </a:lnTo>
                  <a:lnTo>
                    <a:pt x="261" y="217"/>
                  </a:lnTo>
                  <a:lnTo>
                    <a:pt x="244" y="219"/>
                  </a:lnTo>
                  <a:lnTo>
                    <a:pt x="227" y="219"/>
                  </a:lnTo>
                  <a:lnTo>
                    <a:pt x="212" y="217"/>
                  </a:lnTo>
                  <a:lnTo>
                    <a:pt x="201" y="213"/>
                  </a:lnTo>
                  <a:lnTo>
                    <a:pt x="187" y="209"/>
                  </a:lnTo>
                  <a:lnTo>
                    <a:pt x="170" y="205"/>
                  </a:lnTo>
                  <a:lnTo>
                    <a:pt x="156" y="201"/>
                  </a:lnTo>
                  <a:lnTo>
                    <a:pt x="159" y="199"/>
                  </a:lnTo>
                  <a:lnTo>
                    <a:pt x="161" y="197"/>
                  </a:lnTo>
                  <a:lnTo>
                    <a:pt x="142" y="195"/>
                  </a:lnTo>
                  <a:lnTo>
                    <a:pt x="130" y="188"/>
                  </a:lnTo>
                  <a:lnTo>
                    <a:pt x="127" y="182"/>
                  </a:lnTo>
                  <a:lnTo>
                    <a:pt x="133" y="180"/>
                  </a:lnTo>
                  <a:lnTo>
                    <a:pt x="130" y="178"/>
                  </a:lnTo>
                  <a:lnTo>
                    <a:pt x="133" y="174"/>
                  </a:lnTo>
                  <a:lnTo>
                    <a:pt x="136" y="172"/>
                  </a:lnTo>
                  <a:lnTo>
                    <a:pt x="142" y="170"/>
                  </a:lnTo>
                  <a:lnTo>
                    <a:pt x="142" y="168"/>
                  </a:lnTo>
                  <a:lnTo>
                    <a:pt x="144" y="164"/>
                  </a:lnTo>
                  <a:lnTo>
                    <a:pt x="150" y="162"/>
                  </a:lnTo>
                  <a:lnTo>
                    <a:pt x="153" y="164"/>
                  </a:lnTo>
                  <a:lnTo>
                    <a:pt x="156" y="159"/>
                  </a:lnTo>
                  <a:lnTo>
                    <a:pt x="164" y="159"/>
                  </a:lnTo>
                  <a:lnTo>
                    <a:pt x="170" y="164"/>
                  </a:lnTo>
                  <a:lnTo>
                    <a:pt x="176" y="170"/>
                  </a:lnTo>
                  <a:lnTo>
                    <a:pt x="181" y="172"/>
                  </a:lnTo>
                  <a:lnTo>
                    <a:pt x="184" y="176"/>
                  </a:lnTo>
                  <a:lnTo>
                    <a:pt x="184" y="180"/>
                  </a:lnTo>
                  <a:lnTo>
                    <a:pt x="181" y="186"/>
                  </a:lnTo>
                  <a:lnTo>
                    <a:pt x="184" y="184"/>
                  </a:lnTo>
                  <a:lnTo>
                    <a:pt x="187" y="184"/>
                  </a:lnTo>
                  <a:lnTo>
                    <a:pt x="195" y="186"/>
                  </a:lnTo>
                  <a:lnTo>
                    <a:pt x="204" y="188"/>
                  </a:lnTo>
                  <a:lnTo>
                    <a:pt x="212" y="186"/>
                  </a:lnTo>
                  <a:lnTo>
                    <a:pt x="221" y="186"/>
                  </a:lnTo>
                  <a:lnTo>
                    <a:pt x="232" y="186"/>
                  </a:lnTo>
                  <a:lnTo>
                    <a:pt x="241" y="186"/>
                  </a:lnTo>
                  <a:lnTo>
                    <a:pt x="249" y="186"/>
                  </a:lnTo>
                  <a:lnTo>
                    <a:pt x="249" y="184"/>
                  </a:lnTo>
                  <a:lnTo>
                    <a:pt x="249" y="182"/>
                  </a:lnTo>
                  <a:lnTo>
                    <a:pt x="247" y="178"/>
                  </a:lnTo>
                  <a:lnTo>
                    <a:pt x="244" y="174"/>
                  </a:lnTo>
                  <a:lnTo>
                    <a:pt x="235" y="164"/>
                  </a:lnTo>
                  <a:lnTo>
                    <a:pt x="235" y="155"/>
                  </a:lnTo>
                  <a:lnTo>
                    <a:pt x="238" y="149"/>
                  </a:lnTo>
                  <a:lnTo>
                    <a:pt x="244" y="147"/>
                  </a:lnTo>
                  <a:lnTo>
                    <a:pt x="244" y="145"/>
                  </a:lnTo>
                  <a:lnTo>
                    <a:pt x="241" y="141"/>
                  </a:lnTo>
                  <a:lnTo>
                    <a:pt x="238" y="139"/>
                  </a:lnTo>
                  <a:lnTo>
                    <a:pt x="232" y="137"/>
                  </a:lnTo>
                  <a:lnTo>
                    <a:pt x="244" y="131"/>
                  </a:lnTo>
                  <a:lnTo>
                    <a:pt x="238" y="122"/>
                  </a:lnTo>
                  <a:lnTo>
                    <a:pt x="230" y="122"/>
                  </a:lnTo>
                  <a:lnTo>
                    <a:pt x="215" y="122"/>
                  </a:lnTo>
                  <a:lnTo>
                    <a:pt x="204" y="126"/>
                  </a:lnTo>
                  <a:lnTo>
                    <a:pt x="193" y="126"/>
                  </a:lnTo>
                  <a:lnTo>
                    <a:pt x="190" y="124"/>
                  </a:lnTo>
                  <a:lnTo>
                    <a:pt x="187" y="120"/>
                  </a:lnTo>
                  <a:lnTo>
                    <a:pt x="184" y="116"/>
                  </a:lnTo>
                  <a:lnTo>
                    <a:pt x="181" y="114"/>
                  </a:lnTo>
                  <a:lnTo>
                    <a:pt x="181" y="110"/>
                  </a:lnTo>
                  <a:lnTo>
                    <a:pt x="178" y="108"/>
                  </a:lnTo>
                  <a:lnTo>
                    <a:pt x="176" y="106"/>
                  </a:lnTo>
                  <a:lnTo>
                    <a:pt x="170" y="106"/>
                  </a:lnTo>
                  <a:lnTo>
                    <a:pt x="167" y="104"/>
                  </a:lnTo>
                  <a:lnTo>
                    <a:pt x="164" y="100"/>
                  </a:lnTo>
                  <a:lnTo>
                    <a:pt x="167" y="95"/>
                  </a:lnTo>
                  <a:lnTo>
                    <a:pt x="170" y="93"/>
                  </a:lnTo>
                  <a:lnTo>
                    <a:pt x="173" y="89"/>
                  </a:lnTo>
                  <a:lnTo>
                    <a:pt x="173" y="85"/>
                  </a:lnTo>
                  <a:lnTo>
                    <a:pt x="170" y="83"/>
                  </a:lnTo>
                  <a:lnTo>
                    <a:pt x="164" y="77"/>
                  </a:lnTo>
                  <a:lnTo>
                    <a:pt x="161" y="69"/>
                  </a:lnTo>
                  <a:lnTo>
                    <a:pt x="161" y="58"/>
                  </a:lnTo>
                  <a:lnTo>
                    <a:pt x="170" y="48"/>
                  </a:lnTo>
                  <a:lnTo>
                    <a:pt x="161" y="42"/>
                  </a:lnTo>
                  <a:lnTo>
                    <a:pt x="159" y="34"/>
                  </a:lnTo>
                  <a:lnTo>
                    <a:pt x="161" y="23"/>
                  </a:lnTo>
                  <a:lnTo>
                    <a:pt x="173" y="15"/>
                  </a:lnTo>
                  <a:lnTo>
                    <a:pt x="184" y="9"/>
                  </a:lnTo>
                  <a:lnTo>
                    <a:pt x="198" y="5"/>
                  </a:lnTo>
                  <a:lnTo>
                    <a:pt x="212" y="0"/>
                  </a:lnTo>
                  <a:lnTo>
                    <a:pt x="227" y="3"/>
                  </a:lnTo>
                  <a:lnTo>
                    <a:pt x="212" y="5"/>
                  </a:lnTo>
                  <a:lnTo>
                    <a:pt x="201" y="13"/>
                  </a:lnTo>
                  <a:lnTo>
                    <a:pt x="193" y="21"/>
                  </a:lnTo>
                  <a:lnTo>
                    <a:pt x="190" y="29"/>
                  </a:lnTo>
                  <a:lnTo>
                    <a:pt x="198" y="21"/>
                  </a:lnTo>
                  <a:lnTo>
                    <a:pt x="215" y="17"/>
                  </a:lnTo>
                  <a:lnTo>
                    <a:pt x="232" y="13"/>
                  </a:lnTo>
                  <a:lnTo>
                    <a:pt x="244" y="11"/>
                  </a:lnTo>
                  <a:lnTo>
                    <a:pt x="238" y="13"/>
                  </a:lnTo>
                  <a:lnTo>
                    <a:pt x="232" y="15"/>
                  </a:lnTo>
                  <a:lnTo>
                    <a:pt x="230" y="19"/>
                  </a:lnTo>
                  <a:lnTo>
                    <a:pt x="227" y="21"/>
                  </a:lnTo>
                  <a:lnTo>
                    <a:pt x="249" y="17"/>
                  </a:lnTo>
                  <a:lnTo>
                    <a:pt x="275" y="21"/>
                  </a:lnTo>
                  <a:lnTo>
                    <a:pt x="298" y="31"/>
                  </a:lnTo>
                  <a:lnTo>
                    <a:pt x="309" y="36"/>
                  </a:lnTo>
                  <a:lnTo>
                    <a:pt x="306" y="40"/>
                  </a:lnTo>
                  <a:lnTo>
                    <a:pt x="300" y="42"/>
                  </a:lnTo>
                  <a:lnTo>
                    <a:pt x="292" y="46"/>
                  </a:lnTo>
                  <a:lnTo>
                    <a:pt x="295" y="46"/>
                  </a:lnTo>
                  <a:lnTo>
                    <a:pt x="298" y="46"/>
                  </a:lnTo>
                  <a:lnTo>
                    <a:pt x="303" y="46"/>
                  </a:lnTo>
                  <a:lnTo>
                    <a:pt x="309" y="46"/>
                  </a:lnTo>
                  <a:lnTo>
                    <a:pt x="312" y="52"/>
                  </a:lnTo>
                  <a:lnTo>
                    <a:pt x="309" y="62"/>
                  </a:lnTo>
                  <a:lnTo>
                    <a:pt x="306" y="73"/>
                  </a:lnTo>
                  <a:lnTo>
                    <a:pt x="300" y="79"/>
                  </a:lnTo>
                  <a:lnTo>
                    <a:pt x="303" y="79"/>
                  </a:lnTo>
                  <a:lnTo>
                    <a:pt x="309" y="77"/>
                  </a:lnTo>
                  <a:lnTo>
                    <a:pt x="315" y="77"/>
                  </a:lnTo>
                  <a:lnTo>
                    <a:pt x="320" y="77"/>
                  </a:lnTo>
                  <a:lnTo>
                    <a:pt x="315" y="83"/>
                  </a:lnTo>
                  <a:lnTo>
                    <a:pt x="303" y="89"/>
                  </a:lnTo>
                  <a:lnTo>
                    <a:pt x="292" y="95"/>
                  </a:lnTo>
                  <a:lnTo>
                    <a:pt x="286" y="100"/>
                  </a:lnTo>
                  <a:lnTo>
                    <a:pt x="283" y="102"/>
                  </a:lnTo>
                  <a:lnTo>
                    <a:pt x="283" y="106"/>
                  </a:lnTo>
                  <a:lnTo>
                    <a:pt x="283" y="110"/>
                  </a:lnTo>
                  <a:lnTo>
                    <a:pt x="286" y="116"/>
                  </a:lnTo>
                  <a:lnTo>
                    <a:pt x="306" y="110"/>
                  </a:lnTo>
                  <a:lnTo>
                    <a:pt x="306" y="126"/>
                  </a:lnTo>
                  <a:lnTo>
                    <a:pt x="318" y="122"/>
                  </a:lnTo>
                  <a:lnTo>
                    <a:pt x="326" y="122"/>
                  </a:lnTo>
                  <a:lnTo>
                    <a:pt x="335" y="124"/>
                  </a:lnTo>
                  <a:lnTo>
                    <a:pt x="343" y="126"/>
                  </a:lnTo>
                  <a:lnTo>
                    <a:pt x="352" y="124"/>
                  </a:lnTo>
                  <a:lnTo>
                    <a:pt x="363" y="124"/>
                  </a:lnTo>
                  <a:lnTo>
                    <a:pt x="377" y="124"/>
                  </a:lnTo>
                  <a:lnTo>
                    <a:pt x="391" y="124"/>
                  </a:lnTo>
                  <a:lnTo>
                    <a:pt x="405" y="126"/>
                  </a:lnTo>
                  <a:lnTo>
                    <a:pt x="417" y="128"/>
                  </a:lnTo>
                  <a:lnTo>
                    <a:pt x="428" y="128"/>
                  </a:lnTo>
                  <a:lnTo>
                    <a:pt x="434" y="131"/>
                  </a:lnTo>
                  <a:lnTo>
                    <a:pt x="440" y="137"/>
                  </a:lnTo>
                  <a:lnTo>
                    <a:pt x="445" y="149"/>
                  </a:lnTo>
                  <a:lnTo>
                    <a:pt x="448" y="162"/>
                  </a:lnTo>
                  <a:lnTo>
                    <a:pt x="448" y="170"/>
                  </a:lnTo>
                  <a:lnTo>
                    <a:pt x="448" y="178"/>
                  </a:lnTo>
                  <a:lnTo>
                    <a:pt x="451" y="184"/>
                  </a:lnTo>
                  <a:lnTo>
                    <a:pt x="457" y="190"/>
                  </a:lnTo>
                  <a:lnTo>
                    <a:pt x="462" y="197"/>
                  </a:lnTo>
                  <a:lnTo>
                    <a:pt x="459" y="201"/>
                  </a:lnTo>
                  <a:lnTo>
                    <a:pt x="462" y="205"/>
                  </a:lnTo>
                  <a:lnTo>
                    <a:pt x="468" y="211"/>
                  </a:lnTo>
                  <a:lnTo>
                    <a:pt x="471" y="217"/>
                  </a:lnTo>
                  <a:lnTo>
                    <a:pt x="468" y="225"/>
                  </a:lnTo>
                  <a:lnTo>
                    <a:pt x="462" y="234"/>
                  </a:lnTo>
                  <a:lnTo>
                    <a:pt x="459" y="238"/>
                  </a:lnTo>
                  <a:lnTo>
                    <a:pt x="454" y="238"/>
                  </a:lnTo>
                  <a:lnTo>
                    <a:pt x="451" y="236"/>
                  </a:lnTo>
                  <a:lnTo>
                    <a:pt x="448" y="234"/>
                  </a:lnTo>
                  <a:lnTo>
                    <a:pt x="442" y="236"/>
                  </a:lnTo>
                  <a:lnTo>
                    <a:pt x="437" y="236"/>
                  </a:lnTo>
                  <a:lnTo>
                    <a:pt x="434" y="236"/>
                  </a:lnTo>
                  <a:lnTo>
                    <a:pt x="434" y="232"/>
                  </a:lnTo>
                  <a:lnTo>
                    <a:pt x="428" y="236"/>
                  </a:lnTo>
                  <a:lnTo>
                    <a:pt x="425" y="232"/>
                  </a:lnTo>
                  <a:lnTo>
                    <a:pt x="423" y="228"/>
                  </a:lnTo>
                  <a:lnTo>
                    <a:pt x="423" y="221"/>
                  </a:lnTo>
                  <a:lnTo>
                    <a:pt x="420" y="223"/>
                  </a:lnTo>
                  <a:lnTo>
                    <a:pt x="414" y="225"/>
                  </a:lnTo>
                  <a:lnTo>
                    <a:pt x="411" y="223"/>
                  </a:lnTo>
                  <a:lnTo>
                    <a:pt x="408" y="213"/>
                  </a:lnTo>
                  <a:lnTo>
                    <a:pt x="411" y="209"/>
                  </a:lnTo>
                  <a:lnTo>
                    <a:pt x="414" y="205"/>
                  </a:lnTo>
                  <a:lnTo>
                    <a:pt x="417" y="203"/>
                  </a:lnTo>
                  <a:lnTo>
                    <a:pt x="423" y="201"/>
                  </a:lnTo>
                  <a:lnTo>
                    <a:pt x="423" y="199"/>
                  </a:lnTo>
                  <a:lnTo>
                    <a:pt x="423" y="197"/>
                  </a:lnTo>
                  <a:lnTo>
                    <a:pt x="420" y="197"/>
                  </a:lnTo>
                  <a:lnTo>
                    <a:pt x="417" y="195"/>
                  </a:lnTo>
                  <a:lnTo>
                    <a:pt x="417" y="192"/>
                  </a:lnTo>
                  <a:lnTo>
                    <a:pt x="420" y="188"/>
                  </a:lnTo>
                  <a:lnTo>
                    <a:pt x="420" y="184"/>
                  </a:lnTo>
                  <a:lnTo>
                    <a:pt x="417" y="178"/>
                  </a:lnTo>
                  <a:lnTo>
                    <a:pt x="411" y="174"/>
                  </a:lnTo>
                  <a:lnTo>
                    <a:pt x="403" y="166"/>
                  </a:lnTo>
                  <a:lnTo>
                    <a:pt x="400" y="159"/>
                  </a:lnTo>
                  <a:lnTo>
                    <a:pt x="397" y="153"/>
                  </a:lnTo>
                  <a:lnTo>
                    <a:pt x="394" y="155"/>
                  </a:lnTo>
                  <a:lnTo>
                    <a:pt x="388" y="157"/>
                  </a:lnTo>
                  <a:lnTo>
                    <a:pt x="383" y="157"/>
                  </a:lnTo>
                  <a:lnTo>
                    <a:pt x="380" y="157"/>
                  </a:lnTo>
                  <a:lnTo>
                    <a:pt x="374" y="159"/>
                  </a:lnTo>
                  <a:lnTo>
                    <a:pt x="366" y="164"/>
                  </a:lnTo>
                  <a:lnTo>
                    <a:pt x="357" y="164"/>
                  </a:lnTo>
                  <a:lnTo>
                    <a:pt x="371" y="180"/>
                  </a:lnTo>
                  <a:lnTo>
                    <a:pt x="380" y="199"/>
                  </a:lnTo>
                  <a:lnTo>
                    <a:pt x="383" y="215"/>
                  </a:lnTo>
                  <a:lnTo>
                    <a:pt x="383" y="228"/>
                  </a:lnTo>
                  <a:lnTo>
                    <a:pt x="388" y="234"/>
                  </a:lnTo>
                  <a:lnTo>
                    <a:pt x="386" y="238"/>
                  </a:lnTo>
                  <a:lnTo>
                    <a:pt x="383" y="244"/>
                  </a:lnTo>
                  <a:lnTo>
                    <a:pt x="380" y="248"/>
                  </a:lnTo>
                  <a:lnTo>
                    <a:pt x="388" y="252"/>
                  </a:lnTo>
                  <a:lnTo>
                    <a:pt x="394" y="259"/>
                  </a:lnTo>
                  <a:lnTo>
                    <a:pt x="394" y="265"/>
                  </a:lnTo>
                  <a:lnTo>
                    <a:pt x="388" y="269"/>
                  </a:lnTo>
                  <a:lnTo>
                    <a:pt x="400" y="279"/>
                  </a:lnTo>
                  <a:lnTo>
                    <a:pt x="411" y="289"/>
                  </a:lnTo>
                  <a:lnTo>
                    <a:pt x="423" y="300"/>
                  </a:lnTo>
                  <a:lnTo>
                    <a:pt x="425" y="308"/>
                  </a:lnTo>
                  <a:lnTo>
                    <a:pt x="428" y="306"/>
                  </a:lnTo>
                  <a:lnTo>
                    <a:pt x="434" y="304"/>
                  </a:lnTo>
                  <a:lnTo>
                    <a:pt x="440" y="302"/>
                  </a:lnTo>
                  <a:lnTo>
                    <a:pt x="454" y="300"/>
                  </a:lnTo>
                  <a:lnTo>
                    <a:pt x="479" y="294"/>
                  </a:lnTo>
                  <a:lnTo>
                    <a:pt x="505" y="287"/>
                  </a:lnTo>
                  <a:lnTo>
                    <a:pt x="519" y="281"/>
                  </a:lnTo>
                  <a:lnTo>
                    <a:pt x="519" y="283"/>
                  </a:lnTo>
                  <a:lnTo>
                    <a:pt x="525" y="289"/>
                  </a:lnTo>
                  <a:lnTo>
                    <a:pt x="528" y="294"/>
                  </a:lnTo>
                  <a:lnTo>
                    <a:pt x="528" y="298"/>
                  </a:lnTo>
                  <a:lnTo>
                    <a:pt x="533" y="294"/>
                  </a:lnTo>
                  <a:lnTo>
                    <a:pt x="545" y="292"/>
                  </a:lnTo>
                  <a:lnTo>
                    <a:pt x="556" y="292"/>
                  </a:lnTo>
                  <a:lnTo>
                    <a:pt x="564" y="292"/>
                  </a:lnTo>
                  <a:lnTo>
                    <a:pt x="564" y="294"/>
                  </a:lnTo>
                  <a:lnTo>
                    <a:pt x="567" y="298"/>
                  </a:lnTo>
                  <a:lnTo>
                    <a:pt x="573" y="308"/>
                  </a:lnTo>
                  <a:lnTo>
                    <a:pt x="584" y="323"/>
                  </a:lnTo>
                  <a:lnTo>
                    <a:pt x="593" y="339"/>
                  </a:lnTo>
                  <a:lnTo>
                    <a:pt x="587" y="358"/>
                  </a:lnTo>
                  <a:lnTo>
                    <a:pt x="573" y="370"/>
                  </a:lnTo>
                  <a:lnTo>
                    <a:pt x="556" y="380"/>
                  </a:lnTo>
                  <a:lnTo>
                    <a:pt x="547" y="372"/>
                  </a:lnTo>
                  <a:lnTo>
                    <a:pt x="547" y="366"/>
                  </a:lnTo>
                  <a:lnTo>
                    <a:pt x="553" y="360"/>
                  </a:lnTo>
                  <a:lnTo>
                    <a:pt x="556" y="356"/>
                  </a:lnTo>
                  <a:lnTo>
                    <a:pt x="556" y="349"/>
                  </a:lnTo>
                  <a:lnTo>
                    <a:pt x="550" y="341"/>
                  </a:lnTo>
                  <a:lnTo>
                    <a:pt x="542" y="335"/>
                  </a:lnTo>
                  <a:lnTo>
                    <a:pt x="533" y="329"/>
                  </a:lnTo>
                  <a:lnTo>
                    <a:pt x="533" y="333"/>
                  </a:lnTo>
                  <a:lnTo>
                    <a:pt x="536" y="333"/>
                  </a:lnTo>
                  <a:lnTo>
                    <a:pt x="539" y="333"/>
                  </a:lnTo>
                  <a:lnTo>
                    <a:pt x="539" y="335"/>
                  </a:lnTo>
                  <a:lnTo>
                    <a:pt x="533" y="335"/>
                  </a:lnTo>
                  <a:lnTo>
                    <a:pt x="525" y="335"/>
                  </a:lnTo>
                  <a:lnTo>
                    <a:pt x="513" y="337"/>
                  </a:lnTo>
                  <a:lnTo>
                    <a:pt x="496" y="339"/>
                  </a:lnTo>
                  <a:lnTo>
                    <a:pt x="479" y="341"/>
                  </a:lnTo>
                  <a:lnTo>
                    <a:pt x="459" y="345"/>
                  </a:lnTo>
                  <a:lnTo>
                    <a:pt x="442" y="349"/>
                  </a:lnTo>
                  <a:lnTo>
                    <a:pt x="428" y="353"/>
                  </a:lnTo>
                  <a:lnTo>
                    <a:pt x="417" y="356"/>
                  </a:lnTo>
                  <a:lnTo>
                    <a:pt x="403" y="358"/>
                  </a:lnTo>
                  <a:lnTo>
                    <a:pt x="391" y="358"/>
                  </a:lnTo>
                  <a:lnTo>
                    <a:pt x="383" y="356"/>
                  </a:lnTo>
                  <a:lnTo>
                    <a:pt x="380" y="349"/>
                  </a:lnTo>
                  <a:lnTo>
                    <a:pt x="371" y="341"/>
                  </a:lnTo>
                  <a:lnTo>
                    <a:pt x="357" y="331"/>
                  </a:lnTo>
                  <a:lnTo>
                    <a:pt x="343" y="318"/>
                  </a:lnTo>
                  <a:lnTo>
                    <a:pt x="332" y="308"/>
                  </a:lnTo>
                  <a:lnTo>
                    <a:pt x="326" y="302"/>
                  </a:lnTo>
                  <a:lnTo>
                    <a:pt x="318" y="298"/>
                  </a:lnTo>
                  <a:lnTo>
                    <a:pt x="303" y="298"/>
                  </a:lnTo>
                  <a:lnTo>
                    <a:pt x="286" y="296"/>
                  </a:lnTo>
                  <a:lnTo>
                    <a:pt x="272" y="296"/>
                  </a:lnTo>
                  <a:lnTo>
                    <a:pt x="255" y="296"/>
                  </a:lnTo>
                  <a:lnTo>
                    <a:pt x="232" y="298"/>
                  </a:lnTo>
                  <a:lnTo>
                    <a:pt x="212" y="298"/>
                  </a:lnTo>
                  <a:lnTo>
                    <a:pt x="207" y="300"/>
                  </a:lnTo>
                  <a:lnTo>
                    <a:pt x="201" y="304"/>
                  </a:lnTo>
                  <a:lnTo>
                    <a:pt x="195" y="306"/>
                  </a:lnTo>
                  <a:lnTo>
                    <a:pt x="193" y="306"/>
                  </a:lnTo>
                  <a:lnTo>
                    <a:pt x="184" y="318"/>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2" name="Freeform 55"/>
            <p:cNvSpPr>
              <a:spLocks/>
            </p:cNvSpPr>
            <p:nvPr/>
          </p:nvSpPr>
          <p:spPr bwMode="auto">
            <a:xfrm>
              <a:off x="1392" y="2880"/>
              <a:ext cx="454" cy="491"/>
            </a:xfrm>
            <a:custGeom>
              <a:avLst/>
              <a:gdLst>
                <a:gd name="T0" fmla="*/ 139 w 454"/>
                <a:gd name="T1" fmla="*/ 72 h 491"/>
                <a:gd name="T2" fmla="*/ 165 w 454"/>
                <a:gd name="T3" fmla="*/ 31 h 491"/>
                <a:gd name="T4" fmla="*/ 241 w 454"/>
                <a:gd name="T5" fmla="*/ 16 h 491"/>
                <a:gd name="T6" fmla="*/ 273 w 454"/>
                <a:gd name="T7" fmla="*/ 25 h 491"/>
                <a:gd name="T8" fmla="*/ 292 w 454"/>
                <a:gd name="T9" fmla="*/ 16 h 491"/>
                <a:gd name="T10" fmla="*/ 315 w 454"/>
                <a:gd name="T11" fmla="*/ 66 h 491"/>
                <a:gd name="T12" fmla="*/ 318 w 454"/>
                <a:gd name="T13" fmla="*/ 78 h 491"/>
                <a:gd name="T14" fmla="*/ 346 w 454"/>
                <a:gd name="T15" fmla="*/ 101 h 491"/>
                <a:gd name="T16" fmla="*/ 295 w 454"/>
                <a:gd name="T17" fmla="*/ 109 h 491"/>
                <a:gd name="T18" fmla="*/ 312 w 454"/>
                <a:gd name="T19" fmla="*/ 120 h 491"/>
                <a:gd name="T20" fmla="*/ 261 w 454"/>
                <a:gd name="T21" fmla="*/ 109 h 491"/>
                <a:gd name="T22" fmla="*/ 250 w 454"/>
                <a:gd name="T23" fmla="*/ 117 h 491"/>
                <a:gd name="T24" fmla="*/ 264 w 454"/>
                <a:gd name="T25" fmla="*/ 120 h 491"/>
                <a:gd name="T26" fmla="*/ 295 w 454"/>
                <a:gd name="T27" fmla="*/ 167 h 491"/>
                <a:gd name="T28" fmla="*/ 301 w 454"/>
                <a:gd name="T29" fmla="*/ 202 h 491"/>
                <a:gd name="T30" fmla="*/ 304 w 454"/>
                <a:gd name="T31" fmla="*/ 231 h 491"/>
                <a:gd name="T32" fmla="*/ 378 w 454"/>
                <a:gd name="T33" fmla="*/ 278 h 491"/>
                <a:gd name="T34" fmla="*/ 432 w 454"/>
                <a:gd name="T35" fmla="*/ 340 h 491"/>
                <a:gd name="T36" fmla="*/ 375 w 454"/>
                <a:gd name="T37" fmla="*/ 353 h 491"/>
                <a:gd name="T38" fmla="*/ 375 w 454"/>
                <a:gd name="T39" fmla="*/ 392 h 491"/>
                <a:gd name="T40" fmla="*/ 417 w 454"/>
                <a:gd name="T41" fmla="*/ 431 h 491"/>
                <a:gd name="T42" fmla="*/ 454 w 454"/>
                <a:gd name="T43" fmla="*/ 454 h 491"/>
                <a:gd name="T44" fmla="*/ 403 w 454"/>
                <a:gd name="T45" fmla="*/ 491 h 491"/>
                <a:gd name="T46" fmla="*/ 355 w 454"/>
                <a:gd name="T47" fmla="*/ 481 h 491"/>
                <a:gd name="T48" fmla="*/ 380 w 454"/>
                <a:gd name="T49" fmla="*/ 468 h 491"/>
                <a:gd name="T50" fmla="*/ 383 w 454"/>
                <a:gd name="T51" fmla="*/ 456 h 491"/>
                <a:gd name="T52" fmla="*/ 395 w 454"/>
                <a:gd name="T53" fmla="*/ 448 h 491"/>
                <a:gd name="T54" fmla="*/ 349 w 454"/>
                <a:gd name="T55" fmla="*/ 423 h 491"/>
                <a:gd name="T56" fmla="*/ 295 w 454"/>
                <a:gd name="T57" fmla="*/ 394 h 491"/>
                <a:gd name="T58" fmla="*/ 256 w 454"/>
                <a:gd name="T59" fmla="*/ 386 h 491"/>
                <a:gd name="T60" fmla="*/ 193 w 454"/>
                <a:gd name="T61" fmla="*/ 367 h 491"/>
                <a:gd name="T62" fmla="*/ 148 w 454"/>
                <a:gd name="T63" fmla="*/ 400 h 491"/>
                <a:gd name="T64" fmla="*/ 105 w 454"/>
                <a:gd name="T65" fmla="*/ 454 h 491"/>
                <a:gd name="T66" fmla="*/ 82 w 454"/>
                <a:gd name="T67" fmla="*/ 475 h 491"/>
                <a:gd name="T68" fmla="*/ 37 w 454"/>
                <a:gd name="T69" fmla="*/ 456 h 491"/>
                <a:gd name="T70" fmla="*/ 0 w 454"/>
                <a:gd name="T71" fmla="*/ 433 h 491"/>
                <a:gd name="T72" fmla="*/ 17 w 454"/>
                <a:gd name="T73" fmla="*/ 429 h 491"/>
                <a:gd name="T74" fmla="*/ 43 w 454"/>
                <a:gd name="T75" fmla="*/ 427 h 491"/>
                <a:gd name="T76" fmla="*/ 63 w 454"/>
                <a:gd name="T77" fmla="*/ 427 h 491"/>
                <a:gd name="T78" fmla="*/ 99 w 454"/>
                <a:gd name="T79" fmla="*/ 396 h 491"/>
                <a:gd name="T80" fmla="*/ 108 w 454"/>
                <a:gd name="T81" fmla="*/ 334 h 491"/>
                <a:gd name="T82" fmla="*/ 153 w 454"/>
                <a:gd name="T83" fmla="*/ 285 h 491"/>
                <a:gd name="T84" fmla="*/ 204 w 454"/>
                <a:gd name="T85" fmla="*/ 229 h 491"/>
                <a:gd name="T86" fmla="*/ 213 w 454"/>
                <a:gd name="T87" fmla="*/ 219 h 491"/>
                <a:gd name="T88" fmla="*/ 204 w 454"/>
                <a:gd name="T89" fmla="*/ 206 h 491"/>
                <a:gd name="T90" fmla="*/ 207 w 454"/>
                <a:gd name="T91" fmla="*/ 134 h 491"/>
                <a:gd name="T92" fmla="*/ 190 w 454"/>
                <a:gd name="T93" fmla="*/ 124 h 491"/>
                <a:gd name="T94" fmla="*/ 170 w 454"/>
                <a:gd name="T95" fmla="*/ 111 h 491"/>
                <a:gd name="T96" fmla="*/ 165 w 454"/>
                <a:gd name="T97" fmla="*/ 103 h 491"/>
                <a:gd name="T98" fmla="*/ 156 w 454"/>
                <a:gd name="T99" fmla="*/ 93 h 491"/>
                <a:gd name="T100" fmla="*/ 153 w 454"/>
                <a:gd name="T101" fmla="*/ 80 h 4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54"/>
                <a:gd name="T154" fmla="*/ 0 h 491"/>
                <a:gd name="T155" fmla="*/ 454 w 454"/>
                <a:gd name="T156" fmla="*/ 491 h 4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54" h="491">
                  <a:moveTo>
                    <a:pt x="153" y="66"/>
                  </a:moveTo>
                  <a:lnTo>
                    <a:pt x="148" y="66"/>
                  </a:lnTo>
                  <a:lnTo>
                    <a:pt x="145" y="66"/>
                  </a:lnTo>
                  <a:lnTo>
                    <a:pt x="142" y="68"/>
                  </a:lnTo>
                  <a:lnTo>
                    <a:pt x="139" y="72"/>
                  </a:lnTo>
                  <a:lnTo>
                    <a:pt x="133" y="64"/>
                  </a:lnTo>
                  <a:lnTo>
                    <a:pt x="136" y="53"/>
                  </a:lnTo>
                  <a:lnTo>
                    <a:pt x="145" y="45"/>
                  </a:lnTo>
                  <a:lnTo>
                    <a:pt x="162" y="43"/>
                  </a:lnTo>
                  <a:lnTo>
                    <a:pt x="165" y="31"/>
                  </a:lnTo>
                  <a:lnTo>
                    <a:pt x="176" y="23"/>
                  </a:lnTo>
                  <a:lnTo>
                    <a:pt x="187" y="16"/>
                  </a:lnTo>
                  <a:lnTo>
                    <a:pt x="204" y="16"/>
                  </a:lnTo>
                  <a:lnTo>
                    <a:pt x="224" y="18"/>
                  </a:lnTo>
                  <a:lnTo>
                    <a:pt x="241" y="16"/>
                  </a:lnTo>
                  <a:lnTo>
                    <a:pt x="256" y="12"/>
                  </a:lnTo>
                  <a:lnTo>
                    <a:pt x="258" y="0"/>
                  </a:lnTo>
                  <a:lnTo>
                    <a:pt x="267" y="4"/>
                  </a:lnTo>
                  <a:lnTo>
                    <a:pt x="273" y="14"/>
                  </a:lnTo>
                  <a:lnTo>
                    <a:pt x="273" y="25"/>
                  </a:lnTo>
                  <a:lnTo>
                    <a:pt x="258" y="33"/>
                  </a:lnTo>
                  <a:lnTo>
                    <a:pt x="270" y="35"/>
                  </a:lnTo>
                  <a:lnTo>
                    <a:pt x="284" y="35"/>
                  </a:lnTo>
                  <a:lnTo>
                    <a:pt x="292" y="29"/>
                  </a:lnTo>
                  <a:lnTo>
                    <a:pt x="292" y="16"/>
                  </a:lnTo>
                  <a:lnTo>
                    <a:pt x="307" y="23"/>
                  </a:lnTo>
                  <a:lnTo>
                    <a:pt x="321" y="35"/>
                  </a:lnTo>
                  <a:lnTo>
                    <a:pt x="326" y="47"/>
                  </a:lnTo>
                  <a:lnTo>
                    <a:pt x="324" y="60"/>
                  </a:lnTo>
                  <a:lnTo>
                    <a:pt x="315" y="66"/>
                  </a:lnTo>
                  <a:lnTo>
                    <a:pt x="307" y="70"/>
                  </a:lnTo>
                  <a:lnTo>
                    <a:pt x="298" y="72"/>
                  </a:lnTo>
                  <a:lnTo>
                    <a:pt x="292" y="72"/>
                  </a:lnTo>
                  <a:lnTo>
                    <a:pt x="304" y="76"/>
                  </a:lnTo>
                  <a:lnTo>
                    <a:pt x="318" y="78"/>
                  </a:lnTo>
                  <a:lnTo>
                    <a:pt x="329" y="76"/>
                  </a:lnTo>
                  <a:lnTo>
                    <a:pt x="338" y="72"/>
                  </a:lnTo>
                  <a:lnTo>
                    <a:pt x="344" y="80"/>
                  </a:lnTo>
                  <a:lnTo>
                    <a:pt x="346" y="91"/>
                  </a:lnTo>
                  <a:lnTo>
                    <a:pt x="346" y="101"/>
                  </a:lnTo>
                  <a:lnTo>
                    <a:pt x="344" y="107"/>
                  </a:lnTo>
                  <a:lnTo>
                    <a:pt x="332" y="111"/>
                  </a:lnTo>
                  <a:lnTo>
                    <a:pt x="321" y="111"/>
                  </a:lnTo>
                  <a:lnTo>
                    <a:pt x="307" y="111"/>
                  </a:lnTo>
                  <a:lnTo>
                    <a:pt x="295" y="109"/>
                  </a:lnTo>
                  <a:lnTo>
                    <a:pt x="301" y="111"/>
                  </a:lnTo>
                  <a:lnTo>
                    <a:pt x="309" y="113"/>
                  </a:lnTo>
                  <a:lnTo>
                    <a:pt x="315" y="115"/>
                  </a:lnTo>
                  <a:lnTo>
                    <a:pt x="321" y="117"/>
                  </a:lnTo>
                  <a:lnTo>
                    <a:pt x="312" y="120"/>
                  </a:lnTo>
                  <a:lnTo>
                    <a:pt x="301" y="122"/>
                  </a:lnTo>
                  <a:lnTo>
                    <a:pt x="284" y="122"/>
                  </a:lnTo>
                  <a:lnTo>
                    <a:pt x="273" y="117"/>
                  </a:lnTo>
                  <a:lnTo>
                    <a:pt x="264" y="111"/>
                  </a:lnTo>
                  <a:lnTo>
                    <a:pt x="261" y="109"/>
                  </a:lnTo>
                  <a:lnTo>
                    <a:pt x="258" y="109"/>
                  </a:lnTo>
                  <a:lnTo>
                    <a:pt x="256" y="109"/>
                  </a:lnTo>
                  <a:lnTo>
                    <a:pt x="253" y="113"/>
                  </a:lnTo>
                  <a:lnTo>
                    <a:pt x="250" y="115"/>
                  </a:lnTo>
                  <a:lnTo>
                    <a:pt x="250" y="117"/>
                  </a:lnTo>
                  <a:lnTo>
                    <a:pt x="250" y="120"/>
                  </a:lnTo>
                  <a:lnTo>
                    <a:pt x="256" y="120"/>
                  </a:lnTo>
                  <a:lnTo>
                    <a:pt x="261" y="120"/>
                  </a:lnTo>
                  <a:lnTo>
                    <a:pt x="264" y="120"/>
                  </a:lnTo>
                  <a:lnTo>
                    <a:pt x="270" y="124"/>
                  </a:lnTo>
                  <a:lnTo>
                    <a:pt x="278" y="126"/>
                  </a:lnTo>
                  <a:lnTo>
                    <a:pt x="287" y="134"/>
                  </a:lnTo>
                  <a:lnTo>
                    <a:pt x="292" y="148"/>
                  </a:lnTo>
                  <a:lnTo>
                    <a:pt x="295" y="167"/>
                  </a:lnTo>
                  <a:lnTo>
                    <a:pt x="295" y="184"/>
                  </a:lnTo>
                  <a:lnTo>
                    <a:pt x="295" y="192"/>
                  </a:lnTo>
                  <a:lnTo>
                    <a:pt x="298" y="194"/>
                  </a:lnTo>
                  <a:lnTo>
                    <a:pt x="301" y="198"/>
                  </a:lnTo>
                  <a:lnTo>
                    <a:pt x="301" y="202"/>
                  </a:lnTo>
                  <a:lnTo>
                    <a:pt x="304" y="206"/>
                  </a:lnTo>
                  <a:lnTo>
                    <a:pt x="301" y="208"/>
                  </a:lnTo>
                  <a:lnTo>
                    <a:pt x="292" y="210"/>
                  </a:lnTo>
                  <a:lnTo>
                    <a:pt x="295" y="221"/>
                  </a:lnTo>
                  <a:lnTo>
                    <a:pt x="304" y="231"/>
                  </a:lnTo>
                  <a:lnTo>
                    <a:pt x="309" y="237"/>
                  </a:lnTo>
                  <a:lnTo>
                    <a:pt x="321" y="241"/>
                  </a:lnTo>
                  <a:lnTo>
                    <a:pt x="332" y="250"/>
                  </a:lnTo>
                  <a:lnTo>
                    <a:pt x="355" y="262"/>
                  </a:lnTo>
                  <a:lnTo>
                    <a:pt x="378" y="278"/>
                  </a:lnTo>
                  <a:lnTo>
                    <a:pt x="397" y="295"/>
                  </a:lnTo>
                  <a:lnTo>
                    <a:pt x="412" y="309"/>
                  </a:lnTo>
                  <a:lnTo>
                    <a:pt x="420" y="322"/>
                  </a:lnTo>
                  <a:lnTo>
                    <a:pt x="426" y="332"/>
                  </a:lnTo>
                  <a:lnTo>
                    <a:pt x="432" y="340"/>
                  </a:lnTo>
                  <a:lnTo>
                    <a:pt x="420" y="340"/>
                  </a:lnTo>
                  <a:lnTo>
                    <a:pt x="406" y="342"/>
                  </a:lnTo>
                  <a:lnTo>
                    <a:pt x="392" y="345"/>
                  </a:lnTo>
                  <a:lnTo>
                    <a:pt x="383" y="349"/>
                  </a:lnTo>
                  <a:lnTo>
                    <a:pt x="375" y="353"/>
                  </a:lnTo>
                  <a:lnTo>
                    <a:pt x="366" y="359"/>
                  </a:lnTo>
                  <a:lnTo>
                    <a:pt x="355" y="365"/>
                  </a:lnTo>
                  <a:lnTo>
                    <a:pt x="346" y="369"/>
                  </a:lnTo>
                  <a:lnTo>
                    <a:pt x="358" y="380"/>
                  </a:lnTo>
                  <a:lnTo>
                    <a:pt x="375" y="392"/>
                  </a:lnTo>
                  <a:lnTo>
                    <a:pt x="386" y="404"/>
                  </a:lnTo>
                  <a:lnTo>
                    <a:pt x="395" y="415"/>
                  </a:lnTo>
                  <a:lnTo>
                    <a:pt x="403" y="421"/>
                  </a:lnTo>
                  <a:lnTo>
                    <a:pt x="412" y="427"/>
                  </a:lnTo>
                  <a:lnTo>
                    <a:pt x="417" y="431"/>
                  </a:lnTo>
                  <a:lnTo>
                    <a:pt x="426" y="433"/>
                  </a:lnTo>
                  <a:lnTo>
                    <a:pt x="437" y="437"/>
                  </a:lnTo>
                  <a:lnTo>
                    <a:pt x="446" y="444"/>
                  </a:lnTo>
                  <a:lnTo>
                    <a:pt x="451" y="450"/>
                  </a:lnTo>
                  <a:lnTo>
                    <a:pt x="454" y="454"/>
                  </a:lnTo>
                  <a:lnTo>
                    <a:pt x="454" y="458"/>
                  </a:lnTo>
                  <a:lnTo>
                    <a:pt x="449" y="466"/>
                  </a:lnTo>
                  <a:lnTo>
                    <a:pt x="437" y="477"/>
                  </a:lnTo>
                  <a:lnTo>
                    <a:pt x="420" y="485"/>
                  </a:lnTo>
                  <a:lnTo>
                    <a:pt x="403" y="491"/>
                  </a:lnTo>
                  <a:lnTo>
                    <a:pt x="383" y="491"/>
                  </a:lnTo>
                  <a:lnTo>
                    <a:pt x="369" y="489"/>
                  </a:lnTo>
                  <a:lnTo>
                    <a:pt x="358" y="487"/>
                  </a:lnTo>
                  <a:lnTo>
                    <a:pt x="352" y="485"/>
                  </a:lnTo>
                  <a:lnTo>
                    <a:pt x="355" y="481"/>
                  </a:lnTo>
                  <a:lnTo>
                    <a:pt x="361" y="477"/>
                  </a:lnTo>
                  <a:lnTo>
                    <a:pt x="366" y="475"/>
                  </a:lnTo>
                  <a:lnTo>
                    <a:pt x="372" y="475"/>
                  </a:lnTo>
                  <a:lnTo>
                    <a:pt x="378" y="473"/>
                  </a:lnTo>
                  <a:lnTo>
                    <a:pt x="380" y="468"/>
                  </a:lnTo>
                  <a:lnTo>
                    <a:pt x="383" y="464"/>
                  </a:lnTo>
                  <a:lnTo>
                    <a:pt x="375" y="464"/>
                  </a:lnTo>
                  <a:lnTo>
                    <a:pt x="375" y="462"/>
                  </a:lnTo>
                  <a:lnTo>
                    <a:pt x="380" y="458"/>
                  </a:lnTo>
                  <a:lnTo>
                    <a:pt x="383" y="456"/>
                  </a:lnTo>
                  <a:lnTo>
                    <a:pt x="383" y="454"/>
                  </a:lnTo>
                  <a:lnTo>
                    <a:pt x="389" y="458"/>
                  </a:lnTo>
                  <a:lnTo>
                    <a:pt x="392" y="454"/>
                  </a:lnTo>
                  <a:lnTo>
                    <a:pt x="395" y="450"/>
                  </a:lnTo>
                  <a:lnTo>
                    <a:pt x="395" y="448"/>
                  </a:lnTo>
                  <a:lnTo>
                    <a:pt x="389" y="444"/>
                  </a:lnTo>
                  <a:lnTo>
                    <a:pt x="383" y="442"/>
                  </a:lnTo>
                  <a:lnTo>
                    <a:pt x="375" y="437"/>
                  </a:lnTo>
                  <a:lnTo>
                    <a:pt x="363" y="431"/>
                  </a:lnTo>
                  <a:lnTo>
                    <a:pt x="349" y="423"/>
                  </a:lnTo>
                  <a:lnTo>
                    <a:pt x="335" y="415"/>
                  </a:lnTo>
                  <a:lnTo>
                    <a:pt x="324" y="406"/>
                  </a:lnTo>
                  <a:lnTo>
                    <a:pt x="309" y="400"/>
                  </a:lnTo>
                  <a:lnTo>
                    <a:pt x="301" y="396"/>
                  </a:lnTo>
                  <a:lnTo>
                    <a:pt x="295" y="394"/>
                  </a:lnTo>
                  <a:lnTo>
                    <a:pt x="292" y="390"/>
                  </a:lnTo>
                  <a:lnTo>
                    <a:pt x="292" y="388"/>
                  </a:lnTo>
                  <a:lnTo>
                    <a:pt x="292" y="386"/>
                  </a:lnTo>
                  <a:lnTo>
                    <a:pt x="275" y="388"/>
                  </a:lnTo>
                  <a:lnTo>
                    <a:pt x="256" y="386"/>
                  </a:lnTo>
                  <a:lnTo>
                    <a:pt x="241" y="384"/>
                  </a:lnTo>
                  <a:lnTo>
                    <a:pt x="227" y="380"/>
                  </a:lnTo>
                  <a:lnTo>
                    <a:pt x="216" y="375"/>
                  </a:lnTo>
                  <a:lnTo>
                    <a:pt x="204" y="369"/>
                  </a:lnTo>
                  <a:lnTo>
                    <a:pt x="193" y="367"/>
                  </a:lnTo>
                  <a:lnTo>
                    <a:pt x="182" y="369"/>
                  </a:lnTo>
                  <a:lnTo>
                    <a:pt x="179" y="375"/>
                  </a:lnTo>
                  <a:lnTo>
                    <a:pt x="173" y="384"/>
                  </a:lnTo>
                  <a:lnTo>
                    <a:pt x="162" y="392"/>
                  </a:lnTo>
                  <a:lnTo>
                    <a:pt x="148" y="400"/>
                  </a:lnTo>
                  <a:lnTo>
                    <a:pt x="136" y="409"/>
                  </a:lnTo>
                  <a:lnTo>
                    <a:pt x="122" y="419"/>
                  </a:lnTo>
                  <a:lnTo>
                    <a:pt x="111" y="431"/>
                  </a:lnTo>
                  <a:lnTo>
                    <a:pt x="105" y="444"/>
                  </a:lnTo>
                  <a:lnTo>
                    <a:pt x="105" y="454"/>
                  </a:lnTo>
                  <a:lnTo>
                    <a:pt x="102" y="464"/>
                  </a:lnTo>
                  <a:lnTo>
                    <a:pt x="99" y="470"/>
                  </a:lnTo>
                  <a:lnTo>
                    <a:pt x="91" y="475"/>
                  </a:lnTo>
                  <a:lnTo>
                    <a:pt x="88" y="475"/>
                  </a:lnTo>
                  <a:lnTo>
                    <a:pt x="82" y="475"/>
                  </a:lnTo>
                  <a:lnTo>
                    <a:pt x="77" y="473"/>
                  </a:lnTo>
                  <a:lnTo>
                    <a:pt x="65" y="468"/>
                  </a:lnTo>
                  <a:lnTo>
                    <a:pt x="57" y="462"/>
                  </a:lnTo>
                  <a:lnTo>
                    <a:pt x="48" y="458"/>
                  </a:lnTo>
                  <a:lnTo>
                    <a:pt x="37" y="456"/>
                  </a:lnTo>
                  <a:lnTo>
                    <a:pt x="28" y="454"/>
                  </a:lnTo>
                  <a:lnTo>
                    <a:pt x="20" y="450"/>
                  </a:lnTo>
                  <a:lnTo>
                    <a:pt x="11" y="446"/>
                  </a:lnTo>
                  <a:lnTo>
                    <a:pt x="3" y="439"/>
                  </a:lnTo>
                  <a:lnTo>
                    <a:pt x="0" y="433"/>
                  </a:lnTo>
                  <a:lnTo>
                    <a:pt x="0" y="429"/>
                  </a:lnTo>
                  <a:lnTo>
                    <a:pt x="3" y="427"/>
                  </a:lnTo>
                  <a:lnTo>
                    <a:pt x="9" y="427"/>
                  </a:lnTo>
                  <a:lnTo>
                    <a:pt x="14" y="427"/>
                  </a:lnTo>
                  <a:lnTo>
                    <a:pt x="17" y="429"/>
                  </a:lnTo>
                  <a:lnTo>
                    <a:pt x="26" y="431"/>
                  </a:lnTo>
                  <a:lnTo>
                    <a:pt x="34" y="431"/>
                  </a:lnTo>
                  <a:lnTo>
                    <a:pt x="46" y="431"/>
                  </a:lnTo>
                  <a:lnTo>
                    <a:pt x="40" y="427"/>
                  </a:lnTo>
                  <a:lnTo>
                    <a:pt x="43" y="427"/>
                  </a:lnTo>
                  <a:lnTo>
                    <a:pt x="46" y="425"/>
                  </a:lnTo>
                  <a:lnTo>
                    <a:pt x="54" y="423"/>
                  </a:lnTo>
                  <a:lnTo>
                    <a:pt x="60" y="423"/>
                  </a:lnTo>
                  <a:lnTo>
                    <a:pt x="60" y="427"/>
                  </a:lnTo>
                  <a:lnTo>
                    <a:pt x="63" y="427"/>
                  </a:lnTo>
                  <a:lnTo>
                    <a:pt x="68" y="427"/>
                  </a:lnTo>
                  <a:lnTo>
                    <a:pt x="71" y="427"/>
                  </a:lnTo>
                  <a:lnTo>
                    <a:pt x="74" y="427"/>
                  </a:lnTo>
                  <a:lnTo>
                    <a:pt x="82" y="417"/>
                  </a:lnTo>
                  <a:lnTo>
                    <a:pt x="99" y="396"/>
                  </a:lnTo>
                  <a:lnTo>
                    <a:pt x="116" y="373"/>
                  </a:lnTo>
                  <a:lnTo>
                    <a:pt x="125" y="357"/>
                  </a:lnTo>
                  <a:lnTo>
                    <a:pt x="119" y="351"/>
                  </a:lnTo>
                  <a:lnTo>
                    <a:pt x="114" y="342"/>
                  </a:lnTo>
                  <a:lnTo>
                    <a:pt x="108" y="334"/>
                  </a:lnTo>
                  <a:lnTo>
                    <a:pt x="105" y="330"/>
                  </a:lnTo>
                  <a:lnTo>
                    <a:pt x="114" y="322"/>
                  </a:lnTo>
                  <a:lnTo>
                    <a:pt x="125" y="314"/>
                  </a:lnTo>
                  <a:lnTo>
                    <a:pt x="139" y="301"/>
                  </a:lnTo>
                  <a:lnTo>
                    <a:pt x="153" y="285"/>
                  </a:lnTo>
                  <a:lnTo>
                    <a:pt x="165" y="268"/>
                  </a:lnTo>
                  <a:lnTo>
                    <a:pt x="176" y="252"/>
                  </a:lnTo>
                  <a:lnTo>
                    <a:pt x="185" y="239"/>
                  </a:lnTo>
                  <a:lnTo>
                    <a:pt x="193" y="231"/>
                  </a:lnTo>
                  <a:lnTo>
                    <a:pt x="204" y="229"/>
                  </a:lnTo>
                  <a:lnTo>
                    <a:pt x="213" y="227"/>
                  </a:lnTo>
                  <a:lnTo>
                    <a:pt x="219" y="223"/>
                  </a:lnTo>
                  <a:lnTo>
                    <a:pt x="219" y="219"/>
                  </a:lnTo>
                  <a:lnTo>
                    <a:pt x="216" y="219"/>
                  </a:lnTo>
                  <a:lnTo>
                    <a:pt x="213" y="219"/>
                  </a:lnTo>
                  <a:lnTo>
                    <a:pt x="207" y="219"/>
                  </a:lnTo>
                  <a:lnTo>
                    <a:pt x="204" y="219"/>
                  </a:lnTo>
                  <a:lnTo>
                    <a:pt x="207" y="212"/>
                  </a:lnTo>
                  <a:lnTo>
                    <a:pt x="207" y="210"/>
                  </a:lnTo>
                  <a:lnTo>
                    <a:pt x="204" y="206"/>
                  </a:lnTo>
                  <a:lnTo>
                    <a:pt x="199" y="202"/>
                  </a:lnTo>
                  <a:lnTo>
                    <a:pt x="193" y="192"/>
                  </a:lnTo>
                  <a:lnTo>
                    <a:pt x="190" y="173"/>
                  </a:lnTo>
                  <a:lnTo>
                    <a:pt x="193" y="153"/>
                  </a:lnTo>
                  <a:lnTo>
                    <a:pt x="207" y="134"/>
                  </a:lnTo>
                  <a:lnTo>
                    <a:pt x="207" y="130"/>
                  </a:lnTo>
                  <a:lnTo>
                    <a:pt x="207" y="128"/>
                  </a:lnTo>
                  <a:lnTo>
                    <a:pt x="204" y="124"/>
                  </a:lnTo>
                  <a:lnTo>
                    <a:pt x="199" y="124"/>
                  </a:lnTo>
                  <a:lnTo>
                    <a:pt x="190" y="124"/>
                  </a:lnTo>
                  <a:lnTo>
                    <a:pt x="182" y="124"/>
                  </a:lnTo>
                  <a:lnTo>
                    <a:pt x="173" y="122"/>
                  </a:lnTo>
                  <a:lnTo>
                    <a:pt x="170" y="117"/>
                  </a:lnTo>
                  <a:lnTo>
                    <a:pt x="170" y="115"/>
                  </a:lnTo>
                  <a:lnTo>
                    <a:pt x="170" y="111"/>
                  </a:lnTo>
                  <a:lnTo>
                    <a:pt x="168" y="109"/>
                  </a:lnTo>
                  <a:lnTo>
                    <a:pt x="168" y="107"/>
                  </a:lnTo>
                  <a:lnTo>
                    <a:pt x="168" y="105"/>
                  </a:lnTo>
                  <a:lnTo>
                    <a:pt x="165" y="103"/>
                  </a:lnTo>
                  <a:lnTo>
                    <a:pt x="162" y="101"/>
                  </a:lnTo>
                  <a:lnTo>
                    <a:pt x="156" y="101"/>
                  </a:lnTo>
                  <a:lnTo>
                    <a:pt x="156" y="99"/>
                  </a:lnTo>
                  <a:lnTo>
                    <a:pt x="153" y="95"/>
                  </a:lnTo>
                  <a:lnTo>
                    <a:pt x="156" y="93"/>
                  </a:lnTo>
                  <a:lnTo>
                    <a:pt x="159" y="91"/>
                  </a:lnTo>
                  <a:lnTo>
                    <a:pt x="162" y="89"/>
                  </a:lnTo>
                  <a:lnTo>
                    <a:pt x="159" y="87"/>
                  </a:lnTo>
                  <a:lnTo>
                    <a:pt x="156" y="82"/>
                  </a:lnTo>
                  <a:lnTo>
                    <a:pt x="153" y="80"/>
                  </a:lnTo>
                  <a:lnTo>
                    <a:pt x="153" y="76"/>
                  </a:lnTo>
                  <a:lnTo>
                    <a:pt x="153" y="72"/>
                  </a:lnTo>
                  <a:lnTo>
                    <a:pt x="153" y="66"/>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3" name="Freeform 56"/>
            <p:cNvSpPr>
              <a:spLocks/>
            </p:cNvSpPr>
            <p:nvPr/>
          </p:nvSpPr>
          <p:spPr bwMode="auto">
            <a:xfrm>
              <a:off x="1344" y="3024"/>
              <a:ext cx="253" cy="117"/>
            </a:xfrm>
            <a:custGeom>
              <a:avLst/>
              <a:gdLst>
                <a:gd name="T0" fmla="*/ 179 w 253"/>
                <a:gd name="T1" fmla="*/ 74 h 117"/>
                <a:gd name="T2" fmla="*/ 176 w 253"/>
                <a:gd name="T3" fmla="*/ 82 h 117"/>
                <a:gd name="T4" fmla="*/ 168 w 253"/>
                <a:gd name="T5" fmla="*/ 86 h 117"/>
                <a:gd name="T6" fmla="*/ 151 w 253"/>
                <a:gd name="T7" fmla="*/ 82 h 117"/>
                <a:gd name="T8" fmla="*/ 125 w 253"/>
                <a:gd name="T9" fmla="*/ 82 h 117"/>
                <a:gd name="T10" fmla="*/ 88 w 253"/>
                <a:gd name="T11" fmla="*/ 76 h 117"/>
                <a:gd name="T12" fmla="*/ 80 w 253"/>
                <a:gd name="T13" fmla="*/ 60 h 117"/>
                <a:gd name="T14" fmla="*/ 71 w 253"/>
                <a:gd name="T15" fmla="*/ 51 h 117"/>
                <a:gd name="T16" fmla="*/ 63 w 253"/>
                <a:gd name="T17" fmla="*/ 41 h 117"/>
                <a:gd name="T18" fmla="*/ 54 w 253"/>
                <a:gd name="T19" fmla="*/ 45 h 117"/>
                <a:gd name="T20" fmla="*/ 60 w 253"/>
                <a:gd name="T21" fmla="*/ 53 h 117"/>
                <a:gd name="T22" fmla="*/ 60 w 253"/>
                <a:gd name="T23" fmla="*/ 60 h 117"/>
                <a:gd name="T24" fmla="*/ 46 w 253"/>
                <a:gd name="T25" fmla="*/ 56 h 117"/>
                <a:gd name="T26" fmla="*/ 23 w 253"/>
                <a:gd name="T27" fmla="*/ 45 h 117"/>
                <a:gd name="T28" fmla="*/ 15 w 253"/>
                <a:gd name="T29" fmla="*/ 49 h 117"/>
                <a:gd name="T30" fmla="*/ 26 w 253"/>
                <a:gd name="T31" fmla="*/ 58 h 117"/>
                <a:gd name="T32" fmla="*/ 35 w 253"/>
                <a:gd name="T33" fmla="*/ 62 h 117"/>
                <a:gd name="T34" fmla="*/ 26 w 253"/>
                <a:gd name="T35" fmla="*/ 64 h 117"/>
                <a:gd name="T36" fmla="*/ 9 w 253"/>
                <a:gd name="T37" fmla="*/ 64 h 117"/>
                <a:gd name="T38" fmla="*/ 0 w 253"/>
                <a:gd name="T39" fmla="*/ 66 h 117"/>
                <a:gd name="T40" fmla="*/ 12 w 253"/>
                <a:gd name="T41" fmla="*/ 72 h 117"/>
                <a:gd name="T42" fmla="*/ 32 w 253"/>
                <a:gd name="T43" fmla="*/ 74 h 117"/>
                <a:gd name="T44" fmla="*/ 29 w 253"/>
                <a:gd name="T45" fmla="*/ 76 h 117"/>
                <a:gd name="T46" fmla="*/ 18 w 253"/>
                <a:gd name="T47" fmla="*/ 80 h 117"/>
                <a:gd name="T48" fmla="*/ 6 w 253"/>
                <a:gd name="T49" fmla="*/ 84 h 117"/>
                <a:gd name="T50" fmla="*/ 12 w 253"/>
                <a:gd name="T51" fmla="*/ 91 h 117"/>
                <a:gd name="T52" fmla="*/ 29 w 253"/>
                <a:gd name="T53" fmla="*/ 86 h 117"/>
                <a:gd name="T54" fmla="*/ 37 w 253"/>
                <a:gd name="T55" fmla="*/ 86 h 117"/>
                <a:gd name="T56" fmla="*/ 29 w 253"/>
                <a:gd name="T57" fmla="*/ 91 h 117"/>
                <a:gd name="T58" fmla="*/ 23 w 253"/>
                <a:gd name="T59" fmla="*/ 101 h 117"/>
                <a:gd name="T60" fmla="*/ 23 w 253"/>
                <a:gd name="T61" fmla="*/ 105 h 117"/>
                <a:gd name="T62" fmla="*/ 35 w 253"/>
                <a:gd name="T63" fmla="*/ 99 h 117"/>
                <a:gd name="T64" fmla="*/ 46 w 253"/>
                <a:gd name="T65" fmla="*/ 93 h 117"/>
                <a:gd name="T66" fmla="*/ 77 w 253"/>
                <a:gd name="T67" fmla="*/ 93 h 117"/>
                <a:gd name="T68" fmla="*/ 105 w 253"/>
                <a:gd name="T69" fmla="*/ 101 h 117"/>
                <a:gd name="T70" fmla="*/ 123 w 253"/>
                <a:gd name="T71" fmla="*/ 109 h 117"/>
                <a:gd name="T72" fmla="*/ 154 w 253"/>
                <a:gd name="T73" fmla="*/ 117 h 117"/>
                <a:gd name="T74" fmla="*/ 199 w 253"/>
                <a:gd name="T75" fmla="*/ 113 h 117"/>
                <a:gd name="T76" fmla="*/ 222 w 253"/>
                <a:gd name="T77" fmla="*/ 91 h 117"/>
                <a:gd name="T78" fmla="*/ 230 w 253"/>
                <a:gd name="T79" fmla="*/ 70 h 117"/>
                <a:gd name="T80" fmla="*/ 245 w 253"/>
                <a:gd name="T81" fmla="*/ 49 h 117"/>
                <a:gd name="T82" fmla="*/ 245 w 253"/>
                <a:gd name="T83" fmla="*/ 10 h 117"/>
                <a:gd name="T84" fmla="*/ 188 w 253"/>
                <a:gd name="T85" fmla="*/ 8 h 117"/>
                <a:gd name="T86" fmla="*/ 179 w 253"/>
                <a:gd name="T87" fmla="*/ 35 h 117"/>
                <a:gd name="T88" fmla="*/ 171 w 253"/>
                <a:gd name="T89" fmla="*/ 66 h 1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53"/>
                <a:gd name="T136" fmla="*/ 0 h 117"/>
                <a:gd name="T137" fmla="*/ 253 w 253"/>
                <a:gd name="T138" fmla="*/ 117 h 1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53" h="117">
                  <a:moveTo>
                    <a:pt x="171" y="66"/>
                  </a:moveTo>
                  <a:lnTo>
                    <a:pt x="179" y="70"/>
                  </a:lnTo>
                  <a:lnTo>
                    <a:pt x="179" y="74"/>
                  </a:lnTo>
                  <a:lnTo>
                    <a:pt x="179" y="76"/>
                  </a:lnTo>
                  <a:lnTo>
                    <a:pt x="176" y="80"/>
                  </a:lnTo>
                  <a:lnTo>
                    <a:pt x="176" y="82"/>
                  </a:lnTo>
                  <a:lnTo>
                    <a:pt x="176" y="84"/>
                  </a:lnTo>
                  <a:lnTo>
                    <a:pt x="174" y="86"/>
                  </a:lnTo>
                  <a:lnTo>
                    <a:pt x="168" y="86"/>
                  </a:lnTo>
                  <a:lnTo>
                    <a:pt x="165" y="86"/>
                  </a:lnTo>
                  <a:lnTo>
                    <a:pt x="159" y="84"/>
                  </a:lnTo>
                  <a:lnTo>
                    <a:pt x="151" y="82"/>
                  </a:lnTo>
                  <a:lnTo>
                    <a:pt x="140" y="82"/>
                  </a:lnTo>
                  <a:lnTo>
                    <a:pt x="134" y="82"/>
                  </a:lnTo>
                  <a:lnTo>
                    <a:pt x="125" y="82"/>
                  </a:lnTo>
                  <a:lnTo>
                    <a:pt x="111" y="80"/>
                  </a:lnTo>
                  <a:lnTo>
                    <a:pt x="97" y="78"/>
                  </a:lnTo>
                  <a:lnTo>
                    <a:pt x="88" y="76"/>
                  </a:lnTo>
                  <a:lnTo>
                    <a:pt x="86" y="70"/>
                  </a:lnTo>
                  <a:lnTo>
                    <a:pt x="83" y="66"/>
                  </a:lnTo>
                  <a:lnTo>
                    <a:pt x="80" y="60"/>
                  </a:lnTo>
                  <a:lnTo>
                    <a:pt x="77" y="56"/>
                  </a:lnTo>
                  <a:lnTo>
                    <a:pt x="74" y="53"/>
                  </a:lnTo>
                  <a:lnTo>
                    <a:pt x="71" y="51"/>
                  </a:lnTo>
                  <a:lnTo>
                    <a:pt x="66" y="47"/>
                  </a:lnTo>
                  <a:lnTo>
                    <a:pt x="63" y="43"/>
                  </a:lnTo>
                  <a:lnTo>
                    <a:pt x="63" y="41"/>
                  </a:lnTo>
                  <a:lnTo>
                    <a:pt x="60" y="41"/>
                  </a:lnTo>
                  <a:lnTo>
                    <a:pt x="57" y="43"/>
                  </a:lnTo>
                  <a:lnTo>
                    <a:pt x="54" y="45"/>
                  </a:lnTo>
                  <a:lnTo>
                    <a:pt x="54" y="47"/>
                  </a:lnTo>
                  <a:lnTo>
                    <a:pt x="57" y="49"/>
                  </a:lnTo>
                  <a:lnTo>
                    <a:pt x="60" y="53"/>
                  </a:lnTo>
                  <a:lnTo>
                    <a:pt x="60" y="56"/>
                  </a:lnTo>
                  <a:lnTo>
                    <a:pt x="60" y="58"/>
                  </a:lnTo>
                  <a:lnTo>
                    <a:pt x="60" y="60"/>
                  </a:lnTo>
                  <a:lnTo>
                    <a:pt x="57" y="60"/>
                  </a:lnTo>
                  <a:lnTo>
                    <a:pt x="54" y="60"/>
                  </a:lnTo>
                  <a:lnTo>
                    <a:pt x="46" y="56"/>
                  </a:lnTo>
                  <a:lnTo>
                    <a:pt x="37" y="51"/>
                  </a:lnTo>
                  <a:lnTo>
                    <a:pt x="29" y="49"/>
                  </a:lnTo>
                  <a:lnTo>
                    <a:pt x="23" y="45"/>
                  </a:lnTo>
                  <a:lnTo>
                    <a:pt x="18" y="45"/>
                  </a:lnTo>
                  <a:lnTo>
                    <a:pt x="15" y="47"/>
                  </a:lnTo>
                  <a:lnTo>
                    <a:pt x="15" y="49"/>
                  </a:lnTo>
                  <a:lnTo>
                    <a:pt x="18" y="53"/>
                  </a:lnTo>
                  <a:lnTo>
                    <a:pt x="23" y="56"/>
                  </a:lnTo>
                  <a:lnTo>
                    <a:pt x="26" y="58"/>
                  </a:lnTo>
                  <a:lnTo>
                    <a:pt x="32" y="60"/>
                  </a:lnTo>
                  <a:lnTo>
                    <a:pt x="35" y="62"/>
                  </a:lnTo>
                  <a:lnTo>
                    <a:pt x="35" y="64"/>
                  </a:lnTo>
                  <a:lnTo>
                    <a:pt x="32" y="64"/>
                  </a:lnTo>
                  <a:lnTo>
                    <a:pt x="26" y="64"/>
                  </a:lnTo>
                  <a:lnTo>
                    <a:pt x="23" y="64"/>
                  </a:lnTo>
                  <a:lnTo>
                    <a:pt x="15" y="64"/>
                  </a:lnTo>
                  <a:lnTo>
                    <a:pt x="9" y="64"/>
                  </a:lnTo>
                  <a:lnTo>
                    <a:pt x="3" y="64"/>
                  </a:lnTo>
                  <a:lnTo>
                    <a:pt x="0" y="64"/>
                  </a:lnTo>
                  <a:lnTo>
                    <a:pt x="0" y="66"/>
                  </a:lnTo>
                  <a:lnTo>
                    <a:pt x="0" y="70"/>
                  </a:lnTo>
                  <a:lnTo>
                    <a:pt x="3" y="70"/>
                  </a:lnTo>
                  <a:lnTo>
                    <a:pt x="12" y="72"/>
                  </a:lnTo>
                  <a:lnTo>
                    <a:pt x="18" y="74"/>
                  </a:lnTo>
                  <a:lnTo>
                    <a:pt x="26" y="74"/>
                  </a:lnTo>
                  <a:lnTo>
                    <a:pt x="32" y="74"/>
                  </a:lnTo>
                  <a:lnTo>
                    <a:pt x="35" y="74"/>
                  </a:lnTo>
                  <a:lnTo>
                    <a:pt x="29" y="76"/>
                  </a:lnTo>
                  <a:lnTo>
                    <a:pt x="26" y="76"/>
                  </a:lnTo>
                  <a:lnTo>
                    <a:pt x="23" y="78"/>
                  </a:lnTo>
                  <a:lnTo>
                    <a:pt x="18" y="80"/>
                  </a:lnTo>
                  <a:lnTo>
                    <a:pt x="12" y="82"/>
                  </a:lnTo>
                  <a:lnTo>
                    <a:pt x="9" y="82"/>
                  </a:lnTo>
                  <a:lnTo>
                    <a:pt x="6" y="84"/>
                  </a:lnTo>
                  <a:lnTo>
                    <a:pt x="6" y="86"/>
                  </a:lnTo>
                  <a:lnTo>
                    <a:pt x="9" y="89"/>
                  </a:lnTo>
                  <a:lnTo>
                    <a:pt x="12" y="91"/>
                  </a:lnTo>
                  <a:lnTo>
                    <a:pt x="18" y="89"/>
                  </a:lnTo>
                  <a:lnTo>
                    <a:pt x="23" y="86"/>
                  </a:lnTo>
                  <a:lnTo>
                    <a:pt x="29" y="86"/>
                  </a:lnTo>
                  <a:lnTo>
                    <a:pt x="32" y="86"/>
                  </a:lnTo>
                  <a:lnTo>
                    <a:pt x="35" y="86"/>
                  </a:lnTo>
                  <a:lnTo>
                    <a:pt x="37" y="86"/>
                  </a:lnTo>
                  <a:lnTo>
                    <a:pt x="35" y="89"/>
                  </a:lnTo>
                  <a:lnTo>
                    <a:pt x="32" y="91"/>
                  </a:lnTo>
                  <a:lnTo>
                    <a:pt x="29" y="91"/>
                  </a:lnTo>
                  <a:lnTo>
                    <a:pt x="26" y="95"/>
                  </a:lnTo>
                  <a:lnTo>
                    <a:pt x="26" y="97"/>
                  </a:lnTo>
                  <a:lnTo>
                    <a:pt x="23" y="101"/>
                  </a:lnTo>
                  <a:lnTo>
                    <a:pt x="20" y="101"/>
                  </a:lnTo>
                  <a:lnTo>
                    <a:pt x="20" y="103"/>
                  </a:lnTo>
                  <a:lnTo>
                    <a:pt x="23" y="105"/>
                  </a:lnTo>
                  <a:lnTo>
                    <a:pt x="26" y="103"/>
                  </a:lnTo>
                  <a:lnTo>
                    <a:pt x="29" y="101"/>
                  </a:lnTo>
                  <a:lnTo>
                    <a:pt x="35" y="99"/>
                  </a:lnTo>
                  <a:lnTo>
                    <a:pt x="37" y="95"/>
                  </a:lnTo>
                  <a:lnTo>
                    <a:pt x="40" y="93"/>
                  </a:lnTo>
                  <a:lnTo>
                    <a:pt x="46" y="93"/>
                  </a:lnTo>
                  <a:lnTo>
                    <a:pt x="57" y="95"/>
                  </a:lnTo>
                  <a:lnTo>
                    <a:pt x="69" y="95"/>
                  </a:lnTo>
                  <a:lnTo>
                    <a:pt x="77" y="93"/>
                  </a:lnTo>
                  <a:lnTo>
                    <a:pt x="83" y="95"/>
                  </a:lnTo>
                  <a:lnTo>
                    <a:pt x="94" y="97"/>
                  </a:lnTo>
                  <a:lnTo>
                    <a:pt x="105" y="101"/>
                  </a:lnTo>
                  <a:lnTo>
                    <a:pt x="111" y="103"/>
                  </a:lnTo>
                  <a:lnTo>
                    <a:pt x="117" y="105"/>
                  </a:lnTo>
                  <a:lnTo>
                    <a:pt x="123" y="109"/>
                  </a:lnTo>
                  <a:lnTo>
                    <a:pt x="131" y="111"/>
                  </a:lnTo>
                  <a:lnTo>
                    <a:pt x="142" y="115"/>
                  </a:lnTo>
                  <a:lnTo>
                    <a:pt x="154" y="117"/>
                  </a:lnTo>
                  <a:lnTo>
                    <a:pt x="168" y="117"/>
                  </a:lnTo>
                  <a:lnTo>
                    <a:pt x="182" y="117"/>
                  </a:lnTo>
                  <a:lnTo>
                    <a:pt x="199" y="113"/>
                  </a:lnTo>
                  <a:lnTo>
                    <a:pt x="205" y="109"/>
                  </a:lnTo>
                  <a:lnTo>
                    <a:pt x="213" y="101"/>
                  </a:lnTo>
                  <a:lnTo>
                    <a:pt x="222" y="91"/>
                  </a:lnTo>
                  <a:lnTo>
                    <a:pt x="222" y="80"/>
                  </a:lnTo>
                  <a:lnTo>
                    <a:pt x="228" y="80"/>
                  </a:lnTo>
                  <a:lnTo>
                    <a:pt x="230" y="70"/>
                  </a:lnTo>
                  <a:lnTo>
                    <a:pt x="233" y="62"/>
                  </a:lnTo>
                  <a:lnTo>
                    <a:pt x="239" y="56"/>
                  </a:lnTo>
                  <a:lnTo>
                    <a:pt x="245" y="49"/>
                  </a:lnTo>
                  <a:lnTo>
                    <a:pt x="253" y="41"/>
                  </a:lnTo>
                  <a:lnTo>
                    <a:pt x="253" y="27"/>
                  </a:lnTo>
                  <a:lnTo>
                    <a:pt x="245" y="10"/>
                  </a:lnTo>
                  <a:lnTo>
                    <a:pt x="216" y="0"/>
                  </a:lnTo>
                  <a:lnTo>
                    <a:pt x="199" y="2"/>
                  </a:lnTo>
                  <a:lnTo>
                    <a:pt x="188" y="8"/>
                  </a:lnTo>
                  <a:lnTo>
                    <a:pt x="179" y="18"/>
                  </a:lnTo>
                  <a:lnTo>
                    <a:pt x="179" y="27"/>
                  </a:lnTo>
                  <a:lnTo>
                    <a:pt x="179" y="35"/>
                  </a:lnTo>
                  <a:lnTo>
                    <a:pt x="176" y="49"/>
                  </a:lnTo>
                  <a:lnTo>
                    <a:pt x="174" y="60"/>
                  </a:lnTo>
                  <a:lnTo>
                    <a:pt x="171" y="66"/>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4" name="Freeform 57"/>
            <p:cNvSpPr>
              <a:spLocks/>
            </p:cNvSpPr>
            <p:nvPr/>
          </p:nvSpPr>
          <p:spPr bwMode="auto">
            <a:xfrm>
              <a:off x="1872" y="2832"/>
              <a:ext cx="454" cy="491"/>
            </a:xfrm>
            <a:custGeom>
              <a:avLst/>
              <a:gdLst>
                <a:gd name="T0" fmla="*/ 66 w 454"/>
                <a:gd name="T1" fmla="*/ 21 h 491"/>
                <a:gd name="T2" fmla="*/ 74 w 454"/>
                <a:gd name="T3" fmla="*/ 21 h 491"/>
                <a:gd name="T4" fmla="*/ 117 w 454"/>
                <a:gd name="T5" fmla="*/ 0 h 491"/>
                <a:gd name="T6" fmla="*/ 154 w 454"/>
                <a:gd name="T7" fmla="*/ 10 h 491"/>
                <a:gd name="T8" fmla="*/ 176 w 454"/>
                <a:gd name="T9" fmla="*/ 21 h 491"/>
                <a:gd name="T10" fmla="*/ 236 w 454"/>
                <a:gd name="T11" fmla="*/ 51 h 491"/>
                <a:gd name="T12" fmla="*/ 208 w 454"/>
                <a:gd name="T13" fmla="*/ 78 h 491"/>
                <a:gd name="T14" fmla="*/ 188 w 454"/>
                <a:gd name="T15" fmla="*/ 91 h 491"/>
                <a:gd name="T16" fmla="*/ 188 w 454"/>
                <a:gd name="T17" fmla="*/ 95 h 491"/>
                <a:gd name="T18" fmla="*/ 168 w 454"/>
                <a:gd name="T19" fmla="*/ 97 h 491"/>
                <a:gd name="T20" fmla="*/ 173 w 454"/>
                <a:gd name="T21" fmla="*/ 103 h 491"/>
                <a:gd name="T22" fmla="*/ 196 w 454"/>
                <a:gd name="T23" fmla="*/ 113 h 491"/>
                <a:gd name="T24" fmla="*/ 205 w 454"/>
                <a:gd name="T25" fmla="*/ 148 h 491"/>
                <a:gd name="T26" fmla="*/ 213 w 454"/>
                <a:gd name="T27" fmla="*/ 153 h 491"/>
                <a:gd name="T28" fmla="*/ 219 w 454"/>
                <a:gd name="T29" fmla="*/ 179 h 491"/>
                <a:gd name="T30" fmla="*/ 225 w 454"/>
                <a:gd name="T31" fmla="*/ 202 h 491"/>
                <a:gd name="T32" fmla="*/ 261 w 454"/>
                <a:gd name="T33" fmla="*/ 233 h 491"/>
                <a:gd name="T34" fmla="*/ 330 w 454"/>
                <a:gd name="T35" fmla="*/ 262 h 491"/>
                <a:gd name="T36" fmla="*/ 361 w 454"/>
                <a:gd name="T37" fmla="*/ 283 h 491"/>
                <a:gd name="T38" fmla="*/ 307 w 454"/>
                <a:gd name="T39" fmla="*/ 297 h 491"/>
                <a:gd name="T40" fmla="*/ 278 w 454"/>
                <a:gd name="T41" fmla="*/ 320 h 491"/>
                <a:gd name="T42" fmla="*/ 293 w 454"/>
                <a:gd name="T43" fmla="*/ 336 h 491"/>
                <a:gd name="T44" fmla="*/ 327 w 454"/>
                <a:gd name="T45" fmla="*/ 338 h 491"/>
                <a:gd name="T46" fmla="*/ 395 w 454"/>
                <a:gd name="T47" fmla="*/ 355 h 491"/>
                <a:gd name="T48" fmla="*/ 443 w 454"/>
                <a:gd name="T49" fmla="*/ 355 h 491"/>
                <a:gd name="T50" fmla="*/ 452 w 454"/>
                <a:gd name="T51" fmla="*/ 390 h 491"/>
                <a:gd name="T52" fmla="*/ 443 w 454"/>
                <a:gd name="T53" fmla="*/ 425 h 491"/>
                <a:gd name="T54" fmla="*/ 412 w 454"/>
                <a:gd name="T55" fmla="*/ 427 h 491"/>
                <a:gd name="T56" fmla="*/ 409 w 454"/>
                <a:gd name="T57" fmla="*/ 404 h 491"/>
                <a:gd name="T58" fmla="*/ 395 w 454"/>
                <a:gd name="T59" fmla="*/ 382 h 491"/>
                <a:gd name="T60" fmla="*/ 355 w 454"/>
                <a:gd name="T61" fmla="*/ 376 h 491"/>
                <a:gd name="T62" fmla="*/ 290 w 454"/>
                <a:gd name="T63" fmla="*/ 369 h 491"/>
                <a:gd name="T64" fmla="*/ 242 w 454"/>
                <a:gd name="T65" fmla="*/ 351 h 491"/>
                <a:gd name="T66" fmla="*/ 210 w 454"/>
                <a:gd name="T67" fmla="*/ 330 h 491"/>
                <a:gd name="T68" fmla="*/ 159 w 454"/>
                <a:gd name="T69" fmla="*/ 347 h 491"/>
                <a:gd name="T70" fmla="*/ 148 w 454"/>
                <a:gd name="T71" fmla="*/ 382 h 491"/>
                <a:gd name="T72" fmla="*/ 103 w 454"/>
                <a:gd name="T73" fmla="*/ 440 h 491"/>
                <a:gd name="T74" fmla="*/ 88 w 454"/>
                <a:gd name="T75" fmla="*/ 481 h 491"/>
                <a:gd name="T76" fmla="*/ 60 w 454"/>
                <a:gd name="T77" fmla="*/ 481 h 491"/>
                <a:gd name="T78" fmla="*/ 17 w 454"/>
                <a:gd name="T79" fmla="*/ 487 h 491"/>
                <a:gd name="T80" fmla="*/ 0 w 454"/>
                <a:gd name="T81" fmla="*/ 473 h 491"/>
                <a:gd name="T82" fmla="*/ 20 w 454"/>
                <a:gd name="T83" fmla="*/ 466 h 491"/>
                <a:gd name="T84" fmla="*/ 37 w 454"/>
                <a:gd name="T85" fmla="*/ 456 h 491"/>
                <a:gd name="T86" fmla="*/ 51 w 454"/>
                <a:gd name="T87" fmla="*/ 446 h 491"/>
                <a:gd name="T88" fmla="*/ 74 w 454"/>
                <a:gd name="T89" fmla="*/ 421 h 491"/>
                <a:gd name="T90" fmla="*/ 105 w 454"/>
                <a:gd name="T91" fmla="*/ 340 h 491"/>
                <a:gd name="T92" fmla="*/ 100 w 454"/>
                <a:gd name="T93" fmla="*/ 330 h 491"/>
                <a:gd name="T94" fmla="*/ 108 w 454"/>
                <a:gd name="T95" fmla="*/ 297 h 491"/>
                <a:gd name="T96" fmla="*/ 125 w 454"/>
                <a:gd name="T97" fmla="*/ 221 h 491"/>
                <a:gd name="T98" fmla="*/ 139 w 454"/>
                <a:gd name="T99" fmla="*/ 206 h 491"/>
                <a:gd name="T100" fmla="*/ 108 w 454"/>
                <a:gd name="T101" fmla="*/ 159 h 491"/>
                <a:gd name="T102" fmla="*/ 103 w 454"/>
                <a:gd name="T103" fmla="*/ 115 h 491"/>
                <a:gd name="T104" fmla="*/ 120 w 454"/>
                <a:gd name="T105" fmla="*/ 101 h 491"/>
                <a:gd name="T106" fmla="*/ 80 w 454"/>
                <a:gd name="T107" fmla="*/ 87 h 491"/>
                <a:gd name="T108" fmla="*/ 74 w 454"/>
                <a:gd name="T109" fmla="*/ 70 h 491"/>
                <a:gd name="T110" fmla="*/ 71 w 454"/>
                <a:gd name="T111" fmla="*/ 62 h 491"/>
                <a:gd name="T112" fmla="*/ 66 w 454"/>
                <a:gd name="T113" fmla="*/ 51 h 4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54"/>
                <a:gd name="T172" fmla="*/ 0 h 491"/>
                <a:gd name="T173" fmla="*/ 454 w 454"/>
                <a:gd name="T174" fmla="*/ 491 h 49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54" h="491">
                  <a:moveTo>
                    <a:pt x="66" y="43"/>
                  </a:moveTo>
                  <a:lnTo>
                    <a:pt x="63" y="41"/>
                  </a:lnTo>
                  <a:lnTo>
                    <a:pt x="60" y="33"/>
                  </a:lnTo>
                  <a:lnTo>
                    <a:pt x="60" y="27"/>
                  </a:lnTo>
                  <a:lnTo>
                    <a:pt x="66" y="21"/>
                  </a:lnTo>
                  <a:lnTo>
                    <a:pt x="66" y="23"/>
                  </a:lnTo>
                  <a:lnTo>
                    <a:pt x="68" y="25"/>
                  </a:lnTo>
                  <a:lnTo>
                    <a:pt x="74" y="27"/>
                  </a:lnTo>
                  <a:lnTo>
                    <a:pt x="77" y="27"/>
                  </a:lnTo>
                  <a:lnTo>
                    <a:pt x="74" y="21"/>
                  </a:lnTo>
                  <a:lnTo>
                    <a:pt x="74" y="16"/>
                  </a:lnTo>
                  <a:lnTo>
                    <a:pt x="80" y="10"/>
                  </a:lnTo>
                  <a:lnTo>
                    <a:pt x="88" y="4"/>
                  </a:lnTo>
                  <a:lnTo>
                    <a:pt x="100" y="2"/>
                  </a:lnTo>
                  <a:lnTo>
                    <a:pt x="117" y="0"/>
                  </a:lnTo>
                  <a:lnTo>
                    <a:pt x="137" y="2"/>
                  </a:lnTo>
                  <a:lnTo>
                    <a:pt x="165" y="6"/>
                  </a:lnTo>
                  <a:lnTo>
                    <a:pt x="159" y="6"/>
                  </a:lnTo>
                  <a:lnTo>
                    <a:pt x="156" y="6"/>
                  </a:lnTo>
                  <a:lnTo>
                    <a:pt x="154" y="10"/>
                  </a:lnTo>
                  <a:lnTo>
                    <a:pt x="151" y="14"/>
                  </a:lnTo>
                  <a:lnTo>
                    <a:pt x="154" y="10"/>
                  </a:lnTo>
                  <a:lnTo>
                    <a:pt x="162" y="12"/>
                  </a:lnTo>
                  <a:lnTo>
                    <a:pt x="168" y="16"/>
                  </a:lnTo>
                  <a:lnTo>
                    <a:pt x="176" y="21"/>
                  </a:lnTo>
                  <a:lnTo>
                    <a:pt x="185" y="29"/>
                  </a:lnTo>
                  <a:lnTo>
                    <a:pt x="202" y="39"/>
                  </a:lnTo>
                  <a:lnTo>
                    <a:pt x="219" y="47"/>
                  </a:lnTo>
                  <a:lnTo>
                    <a:pt x="233" y="43"/>
                  </a:lnTo>
                  <a:lnTo>
                    <a:pt x="236" y="51"/>
                  </a:lnTo>
                  <a:lnTo>
                    <a:pt x="236" y="64"/>
                  </a:lnTo>
                  <a:lnTo>
                    <a:pt x="225" y="72"/>
                  </a:lnTo>
                  <a:lnTo>
                    <a:pt x="196" y="74"/>
                  </a:lnTo>
                  <a:lnTo>
                    <a:pt x="202" y="76"/>
                  </a:lnTo>
                  <a:lnTo>
                    <a:pt x="208" y="78"/>
                  </a:lnTo>
                  <a:lnTo>
                    <a:pt x="213" y="78"/>
                  </a:lnTo>
                  <a:lnTo>
                    <a:pt x="219" y="78"/>
                  </a:lnTo>
                  <a:lnTo>
                    <a:pt x="213" y="85"/>
                  </a:lnTo>
                  <a:lnTo>
                    <a:pt x="202" y="89"/>
                  </a:lnTo>
                  <a:lnTo>
                    <a:pt x="188" y="91"/>
                  </a:lnTo>
                  <a:lnTo>
                    <a:pt x="168" y="89"/>
                  </a:lnTo>
                  <a:lnTo>
                    <a:pt x="176" y="91"/>
                  </a:lnTo>
                  <a:lnTo>
                    <a:pt x="179" y="93"/>
                  </a:lnTo>
                  <a:lnTo>
                    <a:pt x="185" y="95"/>
                  </a:lnTo>
                  <a:lnTo>
                    <a:pt x="188" y="95"/>
                  </a:lnTo>
                  <a:lnTo>
                    <a:pt x="185" y="97"/>
                  </a:lnTo>
                  <a:lnTo>
                    <a:pt x="182" y="99"/>
                  </a:lnTo>
                  <a:lnTo>
                    <a:pt x="179" y="99"/>
                  </a:lnTo>
                  <a:lnTo>
                    <a:pt x="176" y="99"/>
                  </a:lnTo>
                  <a:lnTo>
                    <a:pt x="168" y="97"/>
                  </a:lnTo>
                  <a:lnTo>
                    <a:pt x="162" y="97"/>
                  </a:lnTo>
                  <a:lnTo>
                    <a:pt x="159" y="99"/>
                  </a:lnTo>
                  <a:lnTo>
                    <a:pt x="159" y="101"/>
                  </a:lnTo>
                  <a:lnTo>
                    <a:pt x="165" y="101"/>
                  </a:lnTo>
                  <a:lnTo>
                    <a:pt x="173" y="103"/>
                  </a:lnTo>
                  <a:lnTo>
                    <a:pt x="182" y="105"/>
                  </a:lnTo>
                  <a:lnTo>
                    <a:pt x="188" y="107"/>
                  </a:lnTo>
                  <a:lnTo>
                    <a:pt x="188" y="109"/>
                  </a:lnTo>
                  <a:lnTo>
                    <a:pt x="193" y="111"/>
                  </a:lnTo>
                  <a:lnTo>
                    <a:pt x="196" y="113"/>
                  </a:lnTo>
                  <a:lnTo>
                    <a:pt x="196" y="115"/>
                  </a:lnTo>
                  <a:lnTo>
                    <a:pt x="202" y="120"/>
                  </a:lnTo>
                  <a:lnTo>
                    <a:pt x="205" y="128"/>
                  </a:lnTo>
                  <a:lnTo>
                    <a:pt x="208" y="140"/>
                  </a:lnTo>
                  <a:lnTo>
                    <a:pt x="205" y="148"/>
                  </a:lnTo>
                  <a:lnTo>
                    <a:pt x="208" y="148"/>
                  </a:lnTo>
                  <a:lnTo>
                    <a:pt x="210" y="148"/>
                  </a:lnTo>
                  <a:lnTo>
                    <a:pt x="213" y="153"/>
                  </a:lnTo>
                  <a:lnTo>
                    <a:pt x="219" y="159"/>
                  </a:lnTo>
                  <a:lnTo>
                    <a:pt x="222" y="165"/>
                  </a:lnTo>
                  <a:lnTo>
                    <a:pt x="225" y="169"/>
                  </a:lnTo>
                  <a:lnTo>
                    <a:pt x="222" y="173"/>
                  </a:lnTo>
                  <a:lnTo>
                    <a:pt x="219" y="179"/>
                  </a:lnTo>
                  <a:lnTo>
                    <a:pt x="216" y="188"/>
                  </a:lnTo>
                  <a:lnTo>
                    <a:pt x="219" y="196"/>
                  </a:lnTo>
                  <a:lnTo>
                    <a:pt x="222" y="200"/>
                  </a:lnTo>
                  <a:lnTo>
                    <a:pt x="225" y="202"/>
                  </a:lnTo>
                  <a:lnTo>
                    <a:pt x="227" y="202"/>
                  </a:lnTo>
                  <a:lnTo>
                    <a:pt x="239" y="208"/>
                  </a:lnTo>
                  <a:lnTo>
                    <a:pt x="250" y="217"/>
                  </a:lnTo>
                  <a:lnTo>
                    <a:pt x="259" y="227"/>
                  </a:lnTo>
                  <a:lnTo>
                    <a:pt x="261" y="233"/>
                  </a:lnTo>
                  <a:lnTo>
                    <a:pt x="267" y="239"/>
                  </a:lnTo>
                  <a:lnTo>
                    <a:pt x="278" y="246"/>
                  </a:lnTo>
                  <a:lnTo>
                    <a:pt x="293" y="252"/>
                  </a:lnTo>
                  <a:lnTo>
                    <a:pt x="310" y="258"/>
                  </a:lnTo>
                  <a:lnTo>
                    <a:pt x="330" y="262"/>
                  </a:lnTo>
                  <a:lnTo>
                    <a:pt x="349" y="266"/>
                  </a:lnTo>
                  <a:lnTo>
                    <a:pt x="369" y="268"/>
                  </a:lnTo>
                  <a:lnTo>
                    <a:pt x="386" y="266"/>
                  </a:lnTo>
                  <a:lnTo>
                    <a:pt x="375" y="276"/>
                  </a:lnTo>
                  <a:lnTo>
                    <a:pt x="361" y="283"/>
                  </a:lnTo>
                  <a:lnTo>
                    <a:pt x="347" y="287"/>
                  </a:lnTo>
                  <a:lnTo>
                    <a:pt x="335" y="287"/>
                  </a:lnTo>
                  <a:lnTo>
                    <a:pt x="327" y="289"/>
                  </a:lnTo>
                  <a:lnTo>
                    <a:pt x="318" y="293"/>
                  </a:lnTo>
                  <a:lnTo>
                    <a:pt x="307" y="297"/>
                  </a:lnTo>
                  <a:lnTo>
                    <a:pt x="298" y="303"/>
                  </a:lnTo>
                  <a:lnTo>
                    <a:pt x="293" y="310"/>
                  </a:lnTo>
                  <a:lnTo>
                    <a:pt x="290" y="316"/>
                  </a:lnTo>
                  <a:lnTo>
                    <a:pt x="284" y="318"/>
                  </a:lnTo>
                  <a:lnTo>
                    <a:pt x="278" y="320"/>
                  </a:lnTo>
                  <a:lnTo>
                    <a:pt x="284" y="324"/>
                  </a:lnTo>
                  <a:lnTo>
                    <a:pt x="287" y="328"/>
                  </a:lnTo>
                  <a:lnTo>
                    <a:pt x="293" y="332"/>
                  </a:lnTo>
                  <a:lnTo>
                    <a:pt x="293" y="334"/>
                  </a:lnTo>
                  <a:lnTo>
                    <a:pt x="293" y="336"/>
                  </a:lnTo>
                  <a:lnTo>
                    <a:pt x="296" y="338"/>
                  </a:lnTo>
                  <a:lnTo>
                    <a:pt x="301" y="340"/>
                  </a:lnTo>
                  <a:lnTo>
                    <a:pt x="307" y="340"/>
                  </a:lnTo>
                  <a:lnTo>
                    <a:pt x="315" y="340"/>
                  </a:lnTo>
                  <a:lnTo>
                    <a:pt x="327" y="338"/>
                  </a:lnTo>
                  <a:lnTo>
                    <a:pt x="341" y="338"/>
                  </a:lnTo>
                  <a:lnTo>
                    <a:pt x="355" y="340"/>
                  </a:lnTo>
                  <a:lnTo>
                    <a:pt x="369" y="345"/>
                  </a:lnTo>
                  <a:lnTo>
                    <a:pt x="381" y="351"/>
                  </a:lnTo>
                  <a:lnTo>
                    <a:pt x="395" y="355"/>
                  </a:lnTo>
                  <a:lnTo>
                    <a:pt x="406" y="357"/>
                  </a:lnTo>
                  <a:lnTo>
                    <a:pt x="418" y="357"/>
                  </a:lnTo>
                  <a:lnTo>
                    <a:pt x="426" y="355"/>
                  </a:lnTo>
                  <a:lnTo>
                    <a:pt x="435" y="353"/>
                  </a:lnTo>
                  <a:lnTo>
                    <a:pt x="443" y="355"/>
                  </a:lnTo>
                  <a:lnTo>
                    <a:pt x="452" y="359"/>
                  </a:lnTo>
                  <a:lnTo>
                    <a:pt x="454" y="367"/>
                  </a:lnTo>
                  <a:lnTo>
                    <a:pt x="454" y="376"/>
                  </a:lnTo>
                  <a:lnTo>
                    <a:pt x="452" y="384"/>
                  </a:lnTo>
                  <a:lnTo>
                    <a:pt x="452" y="390"/>
                  </a:lnTo>
                  <a:lnTo>
                    <a:pt x="449" y="398"/>
                  </a:lnTo>
                  <a:lnTo>
                    <a:pt x="446" y="404"/>
                  </a:lnTo>
                  <a:lnTo>
                    <a:pt x="446" y="413"/>
                  </a:lnTo>
                  <a:lnTo>
                    <a:pt x="446" y="419"/>
                  </a:lnTo>
                  <a:lnTo>
                    <a:pt x="443" y="425"/>
                  </a:lnTo>
                  <a:lnTo>
                    <a:pt x="437" y="431"/>
                  </a:lnTo>
                  <a:lnTo>
                    <a:pt x="429" y="435"/>
                  </a:lnTo>
                  <a:lnTo>
                    <a:pt x="420" y="433"/>
                  </a:lnTo>
                  <a:lnTo>
                    <a:pt x="415" y="431"/>
                  </a:lnTo>
                  <a:lnTo>
                    <a:pt x="412" y="427"/>
                  </a:lnTo>
                  <a:lnTo>
                    <a:pt x="415" y="421"/>
                  </a:lnTo>
                  <a:lnTo>
                    <a:pt x="415" y="419"/>
                  </a:lnTo>
                  <a:lnTo>
                    <a:pt x="415" y="413"/>
                  </a:lnTo>
                  <a:lnTo>
                    <a:pt x="412" y="409"/>
                  </a:lnTo>
                  <a:lnTo>
                    <a:pt x="409" y="404"/>
                  </a:lnTo>
                  <a:lnTo>
                    <a:pt x="406" y="400"/>
                  </a:lnTo>
                  <a:lnTo>
                    <a:pt x="403" y="394"/>
                  </a:lnTo>
                  <a:lnTo>
                    <a:pt x="401" y="388"/>
                  </a:lnTo>
                  <a:lnTo>
                    <a:pt x="401" y="384"/>
                  </a:lnTo>
                  <a:lnTo>
                    <a:pt x="395" y="382"/>
                  </a:lnTo>
                  <a:lnTo>
                    <a:pt x="386" y="380"/>
                  </a:lnTo>
                  <a:lnTo>
                    <a:pt x="378" y="376"/>
                  </a:lnTo>
                  <a:lnTo>
                    <a:pt x="372" y="376"/>
                  </a:lnTo>
                  <a:lnTo>
                    <a:pt x="366" y="376"/>
                  </a:lnTo>
                  <a:lnTo>
                    <a:pt x="355" y="376"/>
                  </a:lnTo>
                  <a:lnTo>
                    <a:pt x="344" y="373"/>
                  </a:lnTo>
                  <a:lnTo>
                    <a:pt x="330" y="373"/>
                  </a:lnTo>
                  <a:lnTo>
                    <a:pt x="313" y="371"/>
                  </a:lnTo>
                  <a:lnTo>
                    <a:pt x="301" y="369"/>
                  </a:lnTo>
                  <a:lnTo>
                    <a:pt x="290" y="369"/>
                  </a:lnTo>
                  <a:lnTo>
                    <a:pt x="284" y="367"/>
                  </a:lnTo>
                  <a:lnTo>
                    <a:pt x="276" y="365"/>
                  </a:lnTo>
                  <a:lnTo>
                    <a:pt x="264" y="363"/>
                  </a:lnTo>
                  <a:lnTo>
                    <a:pt x="253" y="357"/>
                  </a:lnTo>
                  <a:lnTo>
                    <a:pt x="242" y="351"/>
                  </a:lnTo>
                  <a:lnTo>
                    <a:pt x="230" y="343"/>
                  </a:lnTo>
                  <a:lnTo>
                    <a:pt x="225" y="336"/>
                  </a:lnTo>
                  <a:lnTo>
                    <a:pt x="219" y="330"/>
                  </a:lnTo>
                  <a:lnTo>
                    <a:pt x="216" y="328"/>
                  </a:lnTo>
                  <a:lnTo>
                    <a:pt x="210" y="330"/>
                  </a:lnTo>
                  <a:lnTo>
                    <a:pt x="199" y="334"/>
                  </a:lnTo>
                  <a:lnTo>
                    <a:pt x="185" y="338"/>
                  </a:lnTo>
                  <a:lnTo>
                    <a:pt x="168" y="338"/>
                  </a:lnTo>
                  <a:lnTo>
                    <a:pt x="165" y="340"/>
                  </a:lnTo>
                  <a:lnTo>
                    <a:pt x="159" y="347"/>
                  </a:lnTo>
                  <a:lnTo>
                    <a:pt x="156" y="351"/>
                  </a:lnTo>
                  <a:lnTo>
                    <a:pt x="154" y="355"/>
                  </a:lnTo>
                  <a:lnTo>
                    <a:pt x="154" y="361"/>
                  </a:lnTo>
                  <a:lnTo>
                    <a:pt x="151" y="371"/>
                  </a:lnTo>
                  <a:lnTo>
                    <a:pt x="148" y="382"/>
                  </a:lnTo>
                  <a:lnTo>
                    <a:pt x="139" y="392"/>
                  </a:lnTo>
                  <a:lnTo>
                    <a:pt x="131" y="402"/>
                  </a:lnTo>
                  <a:lnTo>
                    <a:pt x="120" y="413"/>
                  </a:lnTo>
                  <a:lnTo>
                    <a:pt x="108" y="425"/>
                  </a:lnTo>
                  <a:lnTo>
                    <a:pt x="103" y="440"/>
                  </a:lnTo>
                  <a:lnTo>
                    <a:pt x="103" y="450"/>
                  </a:lnTo>
                  <a:lnTo>
                    <a:pt x="103" y="458"/>
                  </a:lnTo>
                  <a:lnTo>
                    <a:pt x="100" y="468"/>
                  </a:lnTo>
                  <a:lnTo>
                    <a:pt x="94" y="479"/>
                  </a:lnTo>
                  <a:lnTo>
                    <a:pt x="88" y="481"/>
                  </a:lnTo>
                  <a:lnTo>
                    <a:pt x="85" y="481"/>
                  </a:lnTo>
                  <a:lnTo>
                    <a:pt x="80" y="479"/>
                  </a:lnTo>
                  <a:lnTo>
                    <a:pt x="77" y="479"/>
                  </a:lnTo>
                  <a:lnTo>
                    <a:pt x="71" y="479"/>
                  </a:lnTo>
                  <a:lnTo>
                    <a:pt x="60" y="481"/>
                  </a:lnTo>
                  <a:lnTo>
                    <a:pt x="51" y="485"/>
                  </a:lnTo>
                  <a:lnTo>
                    <a:pt x="43" y="489"/>
                  </a:lnTo>
                  <a:lnTo>
                    <a:pt x="34" y="491"/>
                  </a:lnTo>
                  <a:lnTo>
                    <a:pt x="26" y="489"/>
                  </a:lnTo>
                  <a:lnTo>
                    <a:pt x="17" y="487"/>
                  </a:lnTo>
                  <a:lnTo>
                    <a:pt x="12" y="483"/>
                  </a:lnTo>
                  <a:lnTo>
                    <a:pt x="6" y="481"/>
                  </a:lnTo>
                  <a:lnTo>
                    <a:pt x="3" y="477"/>
                  </a:lnTo>
                  <a:lnTo>
                    <a:pt x="0" y="475"/>
                  </a:lnTo>
                  <a:lnTo>
                    <a:pt x="0" y="473"/>
                  </a:lnTo>
                  <a:lnTo>
                    <a:pt x="0" y="468"/>
                  </a:lnTo>
                  <a:lnTo>
                    <a:pt x="3" y="466"/>
                  </a:lnTo>
                  <a:lnTo>
                    <a:pt x="9" y="464"/>
                  </a:lnTo>
                  <a:lnTo>
                    <a:pt x="15" y="466"/>
                  </a:lnTo>
                  <a:lnTo>
                    <a:pt x="20" y="466"/>
                  </a:lnTo>
                  <a:lnTo>
                    <a:pt x="23" y="466"/>
                  </a:lnTo>
                  <a:lnTo>
                    <a:pt x="29" y="464"/>
                  </a:lnTo>
                  <a:lnTo>
                    <a:pt x="29" y="462"/>
                  </a:lnTo>
                  <a:lnTo>
                    <a:pt x="34" y="460"/>
                  </a:lnTo>
                  <a:lnTo>
                    <a:pt x="37" y="456"/>
                  </a:lnTo>
                  <a:lnTo>
                    <a:pt x="43" y="454"/>
                  </a:lnTo>
                  <a:lnTo>
                    <a:pt x="43" y="452"/>
                  </a:lnTo>
                  <a:lnTo>
                    <a:pt x="37" y="448"/>
                  </a:lnTo>
                  <a:lnTo>
                    <a:pt x="51" y="442"/>
                  </a:lnTo>
                  <a:lnTo>
                    <a:pt x="51" y="446"/>
                  </a:lnTo>
                  <a:lnTo>
                    <a:pt x="54" y="446"/>
                  </a:lnTo>
                  <a:lnTo>
                    <a:pt x="60" y="444"/>
                  </a:lnTo>
                  <a:lnTo>
                    <a:pt x="63" y="440"/>
                  </a:lnTo>
                  <a:lnTo>
                    <a:pt x="66" y="435"/>
                  </a:lnTo>
                  <a:lnTo>
                    <a:pt x="74" y="421"/>
                  </a:lnTo>
                  <a:lnTo>
                    <a:pt x="85" y="394"/>
                  </a:lnTo>
                  <a:lnTo>
                    <a:pt x="94" y="367"/>
                  </a:lnTo>
                  <a:lnTo>
                    <a:pt x="100" y="351"/>
                  </a:lnTo>
                  <a:lnTo>
                    <a:pt x="100" y="345"/>
                  </a:lnTo>
                  <a:lnTo>
                    <a:pt x="105" y="340"/>
                  </a:lnTo>
                  <a:lnTo>
                    <a:pt x="108" y="334"/>
                  </a:lnTo>
                  <a:lnTo>
                    <a:pt x="108" y="330"/>
                  </a:lnTo>
                  <a:lnTo>
                    <a:pt x="105" y="330"/>
                  </a:lnTo>
                  <a:lnTo>
                    <a:pt x="103" y="330"/>
                  </a:lnTo>
                  <a:lnTo>
                    <a:pt x="100" y="330"/>
                  </a:lnTo>
                  <a:lnTo>
                    <a:pt x="105" y="322"/>
                  </a:lnTo>
                  <a:lnTo>
                    <a:pt x="111" y="314"/>
                  </a:lnTo>
                  <a:lnTo>
                    <a:pt x="111" y="305"/>
                  </a:lnTo>
                  <a:lnTo>
                    <a:pt x="108" y="297"/>
                  </a:lnTo>
                  <a:lnTo>
                    <a:pt x="108" y="283"/>
                  </a:lnTo>
                  <a:lnTo>
                    <a:pt x="108" y="262"/>
                  </a:lnTo>
                  <a:lnTo>
                    <a:pt x="111" y="243"/>
                  </a:lnTo>
                  <a:lnTo>
                    <a:pt x="117" y="229"/>
                  </a:lnTo>
                  <a:lnTo>
                    <a:pt x="125" y="221"/>
                  </a:lnTo>
                  <a:lnTo>
                    <a:pt x="128" y="217"/>
                  </a:lnTo>
                  <a:lnTo>
                    <a:pt x="134" y="215"/>
                  </a:lnTo>
                  <a:lnTo>
                    <a:pt x="137" y="212"/>
                  </a:lnTo>
                  <a:lnTo>
                    <a:pt x="139" y="210"/>
                  </a:lnTo>
                  <a:lnTo>
                    <a:pt x="139" y="206"/>
                  </a:lnTo>
                  <a:lnTo>
                    <a:pt x="139" y="200"/>
                  </a:lnTo>
                  <a:lnTo>
                    <a:pt x="131" y="192"/>
                  </a:lnTo>
                  <a:lnTo>
                    <a:pt x="122" y="184"/>
                  </a:lnTo>
                  <a:lnTo>
                    <a:pt x="114" y="171"/>
                  </a:lnTo>
                  <a:lnTo>
                    <a:pt x="108" y="159"/>
                  </a:lnTo>
                  <a:lnTo>
                    <a:pt x="108" y="144"/>
                  </a:lnTo>
                  <a:lnTo>
                    <a:pt x="108" y="132"/>
                  </a:lnTo>
                  <a:lnTo>
                    <a:pt x="108" y="124"/>
                  </a:lnTo>
                  <a:lnTo>
                    <a:pt x="105" y="118"/>
                  </a:lnTo>
                  <a:lnTo>
                    <a:pt x="103" y="115"/>
                  </a:lnTo>
                  <a:lnTo>
                    <a:pt x="108" y="111"/>
                  </a:lnTo>
                  <a:lnTo>
                    <a:pt x="114" y="107"/>
                  </a:lnTo>
                  <a:lnTo>
                    <a:pt x="120" y="105"/>
                  </a:lnTo>
                  <a:lnTo>
                    <a:pt x="122" y="105"/>
                  </a:lnTo>
                  <a:lnTo>
                    <a:pt x="120" y="101"/>
                  </a:lnTo>
                  <a:lnTo>
                    <a:pt x="114" y="97"/>
                  </a:lnTo>
                  <a:lnTo>
                    <a:pt x="108" y="93"/>
                  </a:lnTo>
                  <a:lnTo>
                    <a:pt x="94" y="91"/>
                  </a:lnTo>
                  <a:lnTo>
                    <a:pt x="85" y="89"/>
                  </a:lnTo>
                  <a:lnTo>
                    <a:pt x="80" y="87"/>
                  </a:lnTo>
                  <a:lnTo>
                    <a:pt x="77" y="80"/>
                  </a:lnTo>
                  <a:lnTo>
                    <a:pt x="77" y="74"/>
                  </a:lnTo>
                  <a:lnTo>
                    <a:pt x="77" y="72"/>
                  </a:lnTo>
                  <a:lnTo>
                    <a:pt x="77" y="70"/>
                  </a:lnTo>
                  <a:lnTo>
                    <a:pt x="74" y="70"/>
                  </a:lnTo>
                  <a:lnTo>
                    <a:pt x="71" y="70"/>
                  </a:lnTo>
                  <a:lnTo>
                    <a:pt x="66" y="70"/>
                  </a:lnTo>
                  <a:lnTo>
                    <a:pt x="66" y="66"/>
                  </a:lnTo>
                  <a:lnTo>
                    <a:pt x="68" y="64"/>
                  </a:lnTo>
                  <a:lnTo>
                    <a:pt x="71" y="62"/>
                  </a:lnTo>
                  <a:lnTo>
                    <a:pt x="74" y="60"/>
                  </a:lnTo>
                  <a:lnTo>
                    <a:pt x="74" y="58"/>
                  </a:lnTo>
                  <a:lnTo>
                    <a:pt x="68" y="56"/>
                  </a:lnTo>
                  <a:lnTo>
                    <a:pt x="66" y="54"/>
                  </a:lnTo>
                  <a:lnTo>
                    <a:pt x="66" y="51"/>
                  </a:lnTo>
                  <a:lnTo>
                    <a:pt x="66" y="47"/>
                  </a:lnTo>
                  <a:lnTo>
                    <a:pt x="66" y="45"/>
                  </a:lnTo>
                  <a:lnTo>
                    <a:pt x="66" y="43"/>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5" name="Freeform 58"/>
            <p:cNvSpPr>
              <a:spLocks/>
            </p:cNvSpPr>
            <p:nvPr/>
          </p:nvSpPr>
          <p:spPr bwMode="auto">
            <a:xfrm>
              <a:off x="2064" y="2928"/>
              <a:ext cx="79" cy="74"/>
            </a:xfrm>
            <a:custGeom>
              <a:avLst/>
              <a:gdLst>
                <a:gd name="T0" fmla="*/ 0 w 79"/>
                <a:gd name="T1" fmla="*/ 43 h 74"/>
                <a:gd name="T2" fmla="*/ 5 w 79"/>
                <a:gd name="T3" fmla="*/ 35 h 74"/>
                <a:gd name="T4" fmla="*/ 14 w 79"/>
                <a:gd name="T5" fmla="*/ 23 h 74"/>
                <a:gd name="T6" fmla="*/ 22 w 79"/>
                <a:gd name="T7" fmla="*/ 8 h 74"/>
                <a:gd name="T8" fmla="*/ 28 w 79"/>
                <a:gd name="T9" fmla="*/ 0 h 74"/>
                <a:gd name="T10" fmla="*/ 36 w 79"/>
                <a:gd name="T11" fmla="*/ 0 h 74"/>
                <a:gd name="T12" fmla="*/ 45 w 79"/>
                <a:gd name="T13" fmla="*/ 2 h 74"/>
                <a:gd name="T14" fmla="*/ 56 w 79"/>
                <a:gd name="T15" fmla="*/ 8 h 74"/>
                <a:gd name="T16" fmla="*/ 68 w 79"/>
                <a:gd name="T17" fmla="*/ 12 h 74"/>
                <a:gd name="T18" fmla="*/ 71 w 79"/>
                <a:gd name="T19" fmla="*/ 21 h 74"/>
                <a:gd name="T20" fmla="*/ 76 w 79"/>
                <a:gd name="T21" fmla="*/ 27 h 74"/>
                <a:gd name="T22" fmla="*/ 71 w 79"/>
                <a:gd name="T23" fmla="*/ 33 h 74"/>
                <a:gd name="T24" fmla="*/ 51 w 79"/>
                <a:gd name="T25" fmla="*/ 39 h 74"/>
                <a:gd name="T26" fmla="*/ 62 w 79"/>
                <a:gd name="T27" fmla="*/ 39 h 74"/>
                <a:gd name="T28" fmla="*/ 71 w 79"/>
                <a:gd name="T29" fmla="*/ 41 h 74"/>
                <a:gd name="T30" fmla="*/ 73 w 79"/>
                <a:gd name="T31" fmla="*/ 43 h 74"/>
                <a:gd name="T32" fmla="*/ 79 w 79"/>
                <a:gd name="T33" fmla="*/ 43 h 74"/>
                <a:gd name="T34" fmla="*/ 79 w 79"/>
                <a:gd name="T35" fmla="*/ 49 h 74"/>
                <a:gd name="T36" fmla="*/ 79 w 79"/>
                <a:gd name="T37" fmla="*/ 62 h 74"/>
                <a:gd name="T38" fmla="*/ 71 w 79"/>
                <a:gd name="T39" fmla="*/ 72 h 74"/>
                <a:gd name="T40" fmla="*/ 59 w 79"/>
                <a:gd name="T41" fmla="*/ 74 h 74"/>
                <a:gd name="T42" fmla="*/ 45 w 79"/>
                <a:gd name="T43" fmla="*/ 70 h 74"/>
                <a:gd name="T44" fmla="*/ 34 w 79"/>
                <a:gd name="T45" fmla="*/ 66 h 74"/>
                <a:gd name="T46" fmla="*/ 25 w 79"/>
                <a:gd name="T47" fmla="*/ 64 h 74"/>
                <a:gd name="T48" fmla="*/ 22 w 79"/>
                <a:gd name="T49" fmla="*/ 64 h 74"/>
                <a:gd name="T50" fmla="*/ 0 w 79"/>
                <a:gd name="T51" fmla="*/ 43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9"/>
                <a:gd name="T79" fmla="*/ 0 h 74"/>
                <a:gd name="T80" fmla="*/ 79 w 79"/>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9" h="74">
                  <a:moveTo>
                    <a:pt x="0" y="43"/>
                  </a:moveTo>
                  <a:lnTo>
                    <a:pt x="5" y="35"/>
                  </a:lnTo>
                  <a:lnTo>
                    <a:pt x="14" y="23"/>
                  </a:lnTo>
                  <a:lnTo>
                    <a:pt x="22" y="8"/>
                  </a:lnTo>
                  <a:lnTo>
                    <a:pt x="28" y="0"/>
                  </a:lnTo>
                  <a:lnTo>
                    <a:pt x="36" y="0"/>
                  </a:lnTo>
                  <a:lnTo>
                    <a:pt x="45" y="2"/>
                  </a:lnTo>
                  <a:lnTo>
                    <a:pt x="56" y="8"/>
                  </a:lnTo>
                  <a:lnTo>
                    <a:pt x="68" y="12"/>
                  </a:lnTo>
                  <a:lnTo>
                    <a:pt x="71" y="21"/>
                  </a:lnTo>
                  <a:lnTo>
                    <a:pt x="76" y="27"/>
                  </a:lnTo>
                  <a:lnTo>
                    <a:pt x="71" y="33"/>
                  </a:lnTo>
                  <a:lnTo>
                    <a:pt x="51" y="39"/>
                  </a:lnTo>
                  <a:lnTo>
                    <a:pt x="62" y="39"/>
                  </a:lnTo>
                  <a:lnTo>
                    <a:pt x="71" y="41"/>
                  </a:lnTo>
                  <a:lnTo>
                    <a:pt x="73" y="43"/>
                  </a:lnTo>
                  <a:lnTo>
                    <a:pt x="79" y="43"/>
                  </a:lnTo>
                  <a:lnTo>
                    <a:pt x="79" y="49"/>
                  </a:lnTo>
                  <a:lnTo>
                    <a:pt x="79" y="62"/>
                  </a:lnTo>
                  <a:lnTo>
                    <a:pt x="71" y="72"/>
                  </a:lnTo>
                  <a:lnTo>
                    <a:pt x="59" y="74"/>
                  </a:lnTo>
                  <a:lnTo>
                    <a:pt x="45" y="70"/>
                  </a:lnTo>
                  <a:lnTo>
                    <a:pt x="34" y="66"/>
                  </a:lnTo>
                  <a:lnTo>
                    <a:pt x="25" y="64"/>
                  </a:lnTo>
                  <a:lnTo>
                    <a:pt x="22" y="64"/>
                  </a:lnTo>
                  <a:lnTo>
                    <a:pt x="0" y="43"/>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6" name="Freeform 59"/>
            <p:cNvSpPr>
              <a:spLocks/>
            </p:cNvSpPr>
            <p:nvPr/>
          </p:nvSpPr>
          <p:spPr bwMode="auto">
            <a:xfrm>
              <a:off x="1824" y="2928"/>
              <a:ext cx="196" cy="186"/>
            </a:xfrm>
            <a:custGeom>
              <a:avLst/>
              <a:gdLst>
                <a:gd name="T0" fmla="*/ 184 w 196"/>
                <a:gd name="T1" fmla="*/ 95 h 186"/>
                <a:gd name="T2" fmla="*/ 187 w 196"/>
                <a:gd name="T3" fmla="*/ 79 h 186"/>
                <a:gd name="T4" fmla="*/ 190 w 196"/>
                <a:gd name="T5" fmla="*/ 72 h 186"/>
                <a:gd name="T6" fmla="*/ 193 w 196"/>
                <a:gd name="T7" fmla="*/ 66 h 186"/>
                <a:gd name="T8" fmla="*/ 196 w 196"/>
                <a:gd name="T9" fmla="*/ 56 h 186"/>
                <a:gd name="T10" fmla="*/ 193 w 196"/>
                <a:gd name="T11" fmla="*/ 31 h 186"/>
                <a:gd name="T12" fmla="*/ 167 w 196"/>
                <a:gd name="T13" fmla="*/ 2 h 186"/>
                <a:gd name="T14" fmla="*/ 133 w 196"/>
                <a:gd name="T15" fmla="*/ 4 h 186"/>
                <a:gd name="T16" fmla="*/ 119 w 196"/>
                <a:gd name="T17" fmla="*/ 17 h 186"/>
                <a:gd name="T18" fmla="*/ 116 w 196"/>
                <a:gd name="T19" fmla="*/ 33 h 186"/>
                <a:gd name="T20" fmla="*/ 111 w 196"/>
                <a:gd name="T21" fmla="*/ 46 h 186"/>
                <a:gd name="T22" fmla="*/ 111 w 196"/>
                <a:gd name="T23" fmla="*/ 58 h 186"/>
                <a:gd name="T24" fmla="*/ 128 w 196"/>
                <a:gd name="T25" fmla="*/ 72 h 186"/>
                <a:gd name="T26" fmla="*/ 130 w 196"/>
                <a:gd name="T27" fmla="*/ 89 h 186"/>
                <a:gd name="T28" fmla="*/ 136 w 196"/>
                <a:gd name="T29" fmla="*/ 95 h 186"/>
                <a:gd name="T30" fmla="*/ 133 w 196"/>
                <a:gd name="T31" fmla="*/ 101 h 186"/>
                <a:gd name="T32" fmla="*/ 125 w 196"/>
                <a:gd name="T33" fmla="*/ 110 h 186"/>
                <a:gd name="T34" fmla="*/ 102 w 196"/>
                <a:gd name="T35" fmla="*/ 118 h 186"/>
                <a:gd name="T36" fmla="*/ 85 w 196"/>
                <a:gd name="T37" fmla="*/ 126 h 186"/>
                <a:gd name="T38" fmla="*/ 65 w 196"/>
                <a:gd name="T39" fmla="*/ 139 h 186"/>
                <a:gd name="T40" fmla="*/ 57 w 196"/>
                <a:gd name="T41" fmla="*/ 143 h 186"/>
                <a:gd name="T42" fmla="*/ 48 w 196"/>
                <a:gd name="T43" fmla="*/ 141 h 186"/>
                <a:gd name="T44" fmla="*/ 42 w 196"/>
                <a:gd name="T45" fmla="*/ 136 h 186"/>
                <a:gd name="T46" fmla="*/ 34 w 196"/>
                <a:gd name="T47" fmla="*/ 136 h 186"/>
                <a:gd name="T48" fmla="*/ 25 w 196"/>
                <a:gd name="T49" fmla="*/ 136 h 186"/>
                <a:gd name="T50" fmla="*/ 23 w 196"/>
                <a:gd name="T51" fmla="*/ 141 h 186"/>
                <a:gd name="T52" fmla="*/ 28 w 196"/>
                <a:gd name="T53" fmla="*/ 143 h 186"/>
                <a:gd name="T54" fmla="*/ 34 w 196"/>
                <a:gd name="T55" fmla="*/ 147 h 186"/>
                <a:gd name="T56" fmla="*/ 20 w 196"/>
                <a:gd name="T57" fmla="*/ 155 h 186"/>
                <a:gd name="T58" fmla="*/ 5 w 196"/>
                <a:gd name="T59" fmla="*/ 163 h 186"/>
                <a:gd name="T60" fmla="*/ 0 w 196"/>
                <a:gd name="T61" fmla="*/ 169 h 186"/>
                <a:gd name="T62" fmla="*/ 3 w 196"/>
                <a:gd name="T63" fmla="*/ 172 h 186"/>
                <a:gd name="T64" fmla="*/ 8 w 196"/>
                <a:gd name="T65" fmla="*/ 167 h 186"/>
                <a:gd name="T66" fmla="*/ 20 w 196"/>
                <a:gd name="T67" fmla="*/ 163 h 186"/>
                <a:gd name="T68" fmla="*/ 17 w 196"/>
                <a:gd name="T69" fmla="*/ 167 h 186"/>
                <a:gd name="T70" fmla="*/ 8 w 196"/>
                <a:gd name="T71" fmla="*/ 174 h 186"/>
                <a:gd name="T72" fmla="*/ 8 w 196"/>
                <a:gd name="T73" fmla="*/ 178 h 186"/>
                <a:gd name="T74" fmla="*/ 17 w 196"/>
                <a:gd name="T75" fmla="*/ 182 h 186"/>
                <a:gd name="T76" fmla="*/ 20 w 196"/>
                <a:gd name="T77" fmla="*/ 182 h 186"/>
                <a:gd name="T78" fmla="*/ 25 w 196"/>
                <a:gd name="T79" fmla="*/ 182 h 186"/>
                <a:gd name="T80" fmla="*/ 28 w 196"/>
                <a:gd name="T81" fmla="*/ 178 h 186"/>
                <a:gd name="T82" fmla="*/ 37 w 196"/>
                <a:gd name="T83" fmla="*/ 174 h 186"/>
                <a:gd name="T84" fmla="*/ 34 w 196"/>
                <a:gd name="T85" fmla="*/ 176 h 186"/>
                <a:gd name="T86" fmla="*/ 34 w 196"/>
                <a:gd name="T87" fmla="*/ 182 h 186"/>
                <a:gd name="T88" fmla="*/ 31 w 196"/>
                <a:gd name="T89" fmla="*/ 184 h 186"/>
                <a:gd name="T90" fmla="*/ 37 w 196"/>
                <a:gd name="T91" fmla="*/ 186 h 186"/>
                <a:gd name="T92" fmla="*/ 42 w 196"/>
                <a:gd name="T93" fmla="*/ 178 h 186"/>
                <a:gd name="T94" fmla="*/ 57 w 196"/>
                <a:gd name="T95" fmla="*/ 172 h 186"/>
                <a:gd name="T96" fmla="*/ 62 w 196"/>
                <a:gd name="T97" fmla="*/ 167 h 186"/>
                <a:gd name="T98" fmla="*/ 68 w 196"/>
                <a:gd name="T99" fmla="*/ 163 h 186"/>
                <a:gd name="T100" fmla="*/ 74 w 196"/>
                <a:gd name="T101" fmla="*/ 157 h 186"/>
                <a:gd name="T102" fmla="*/ 91 w 196"/>
                <a:gd name="T103" fmla="*/ 151 h 186"/>
                <a:gd name="T104" fmla="*/ 116 w 196"/>
                <a:gd name="T105" fmla="*/ 145 h 186"/>
                <a:gd name="T106" fmla="*/ 153 w 196"/>
                <a:gd name="T107" fmla="*/ 130 h 186"/>
                <a:gd name="T108" fmla="*/ 167 w 196"/>
                <a:gd name="T109" fmla="*/ 118 h 186"/>
                <a:gd name="T110" fmla="*/ 176 w 196"/>
                <a:gd name="T111" fmla="*/ 101 h 1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6"/>
                <a:gd name="T169" fmla="*/ 0 h 186"/>
                <a:gd name="T170" fmla="*/ 196 w 196"/>
                <a:gd name="T171" fmla="*/ 186 h 18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6" h="186">
                  <a:moveTo>
                    <a:pt x="176" y="95"/>
                  </a:moveTo>
                  <a:lnTo>
                    <a:pt x="184" y="95"/>
                  </a:lnTo>
                  <a:lnTo>
                    <a:pt x="184" y="83"/>
                  </a:lnTo>
                  <a:lnTo>
                    <a:pt x="187" y="79"/>
                  </a:lnTo>
                  <a:lnTo>
                    <a:pt x="190" y="75"/>
                  </a:lnTo>
                  <a:lnTo>
                    <a:pt x="190" y="72"/>
                  </a:lnTo>
                  <a:lnTo>
                    <a:pt x="190" y="68"/>
                  </a:lnTo>
                  <a:lnTo>
                    <a:pt x="193" y="66"/>
                  </a:lnTo>
                  <a:lnTo>
                    <a:pt x="196" y="62"/>
                  </a:lnTo>
                  <a:lnTo>
                    <a:pt x="196" y="56"/>
                  </a:lnTo>
                  <a:lnTo>
                    <a:pt x="196" y="46"/>
                  </a:lnTo>
                  <a:lnTo>
                    <a:pt x="193" y="31"/>
                  </a:lnTo>
                  <a:lnTo>
                    <a:pt x="181" y="15"/>
                  </a:lnTo>
                  <a:lnTo>
                    <a:pt x="167" y="2"/>
                  </a:lnTo>
                  <a:lnTo>
                    <a:pt x="147" y="0"/>
                  </a:lnTo>
                  <a:lnTo>
                    <a:pt x="133" y="4"/>
                  </a:lnTo>
                  <a:lnTo>
                    <a:pt x="125" y="11"/>
                  </a:lnTo>
                  <a:lnTo>
                    <a:pt x="119" y="17"/>
                  </a:lnTo>
                  <a:lnTo>
                    <a:pt x="116" y="25"/>
                  </a:lnTo>
                  <a:lnTo>
                    <a:pt x="116" y="33"/>
                  </a:lnTo>
                  <a:lnTo>
                    <a:pt x="113" y="39"/>
                  </a:lnTo>
                  <a:lnTo>
                    <a:pt x="111" y="46"/>
                  </a:lnTo>
                  <a:lnTo>
                    <a:pt x="111" y="52"/>
                  </a:lnTo>
                  <a:lnTo>
                    <a:pt x="111" y="58"/>
                  </a:lnTo>
                  <a:lnTo>
                    <a:pt x="119" y="64"/>
                  </a:lnTo>
                  <a:lnTo>
                    <a:pt x="128" y="72"/>
                  </a:lnTo>
                  <a:lnTo>
                    <a:pt x="136" y="79"/>
                  </a:lnTo>
                  <a:lnTo>
                    <a:pt x="130" y="89"/>
                  </a:lnTo>
                  <a:lnTo>
                    <a:pt x="136" y="93"/>
                  </a:lnTo>
                  <a:lnTo>
                    <a:pt x="136" y="95"/>
                  </a:lnTo>
                  <a:lnTo>
                    <a:pt x="136" y="99"/>
                  </a:lnTo>
                  <a:lnTo>
                    <a:pt x="133" y="101"/>
                  </a:lnTo>
                  <a:lnTo>
                    <a:pt x="130" y="105"/>
                  </a:lnTo>
                  <a:lnTo>
                    <a:pt x="125" y="110"/>
                  </a:lnTo>
                  <a:lnTo>
                    <a:pt x="113" y="114"/>
                  </a:lnTo>
                  <a:lnTo>
                    <a:pt x="102" y="118"/>
                  </a:lnTo>
                  <a:lnTo>
                    <a:pt x="93" y="122"/>
                  </a:lnTo>
                  <a:lnTo>
                    <a:pt x="85" y="126"/>
                  </a:lnTo>
                  <a:lnTo>
                    <a:pt x="74" y="132"/>
                  </a:lnTo>
                  <a:lnTo>
                    <a:pt x="65" y="139"/>
                  </a:lnTo>
                  <a:lnTo>
                    <a:pt x="59" y="143"/>
                  </a:lnTo>
                  <a:lnTo>
                    <a:pt x="57" y="143"/>
                  </a:lnTo>
                  <a:lnTo>
                    <a:pt x="54" y="143"/>
                  </a:lnTo>
                  <a:lnTo>
                    <a:pt x="48" y="141"/>
                  </a:lnTo>
                  <a:lnTo>
                    <a:pt x="45" y="139"/>
                  </a:lnTo>
                  <a:lnTo>
                    <a:pt x="42" y="136"/>
                  </a:lnTo>
                  <a:lnTo>
                    <a:pt x="40" y="136"/>
                  </a:lnTo>
                  <a:lnTo>
                    <a:pt x="34" y="136"/>
                  </a:lnTo>
                  <a:lnTo>
                    <a:pt x="28" y="136"/>
                  </a:lnTo>
                  <a:lnTo>
                    <a:pt x="25" y="136"/>
                  </a:lnTo>
                  <a:lnTo>
                    <a:pt x="23" y="139"/>
                  </a:lnTo>
                  <a:lnTo>
                    <a:pt x="23" y="141"/>
                  </a:lnTo>
                  <a:lnTo>
                    <a:pt x="23" y="143"/>
                  </a:lnTo>
                  <a:lnTo>
                    <a:pt x="28" y="143"/>
                  </a:lnTo>
                  <a:lnTo>
                    <a:pt x="34" y="145"/>
                  </a:lnTo>
                  <a:lnTo>
                    <a:pt x="34" y="147"/>
                  </a:lnTo>
                  <a:lnTo>
                    <a:pt x="28" y="149"/>
                  </a:lnTo>
                  <a:lnTo>
                    <a:pt x="20" y="155"/>
                  </a:lnTo>
                  <a:lnTo>
                    <a:pt x="11" y="159"/>
                  </a:lnTo>
                  <a:lnTo>
                    <a:pt x="5" y="163"/>
                  </a:lnTo>
                  <a:lnTo>
                    <a:pt x="0" y="167"/>
                  </a:lnTo>
                  <a:lnTo>
                    <a:pt x="0" y="169"/>
                  </a:lnTo>
                  <a:lnTo>
                    <a:pt x="0" y="172"/>
                  </a:lnTo>
                  <a:lnTo>
                    <a:pt x="3" y="172"/>
                  </a:lnTo>
                  <a:lnTo>
                    <a:pt x="5" y="169"/>
                  </a:lnTo>
                  <a:lnTo>
                    <a:pt x="8" y="167"/>
                  </a:lnTo>
                  <a:lnTo>
                    <a:pt x="14" y="165"/>
                  </a:lnTo>
                  <a:lnTo>
                    <a:pt x="20" y="163"/>
                  </a:lnTo>
                  <a:lnTo>
                    <a:pt x="23" y="163"/>
                  </a:lnTo>
                  <a:lnTo>
                    <a:pt x="17" y="167"/>
                  </a:lnTo>
                  <a:lnTo>
                    <a:pt x="11" y="172"/>
                  </a:lnTo>
                  <a:lnTo>
                    <a:pt x="8" y="174"/>
                  </a:lnTo>
                  <a:lnTo>
                    <a:pt x="8" y="176"/>
                  </a:lnTo>
                  <a:lnTo>
                    <a:pt x="8" y="178"/>
                  </a:lnTo>
                  <a:lnTo>
                    <a:pt x="11" y="180"/>
                  </a:lnTo>
                  <a:lnTo>
                    <a:pt x="17" y="182"/>
                  </a:lnTo>
                  <a:lnTo>
                    <a:pt x="20" y="180"/>
                  </a:lnTo>
                  <a:lnTo>
                    <a:pt x="20" y="182"/>
                  </a:lnTo>
                  <a:lnTo>
                    <a:pt x="23" y="182"/>
                  </a:lnTo>
                  <a:lnTo>
                    <a:pt x="25" y="182"/>
                  </a:lnTo>
                  <a:lnTo>
                    <a:pt x="28" y="180"/>
                  </a:lnTo>
                  <a:lnTo>
                    <a:pt x="28" y="178"/>
                  </a:lnTo>
                  <a:lnTo>
                    <a:pt x="34" y="176"/>
                  </a:lnTo>
                  <a:lnTo>
                    <a:pt x="37" y="174"/>
                  </a:lnTo>
                  <a:lnTo>
                    <a:pt x="34" y="176"/>
                  </a:lnTo>
                  <a:lnTo>
                    <a:pt x="34" y="178"/>
                  </a:lnTo>
                  <a:lnTo>
                    <a:pt x="34" y="182"/>
                  </a:lnTo>
                  <a:lnTo>
                    <a:pt x="34" y="184"/>
                  </a:lnTo>
                  <a:lnTo>
                    <a:pt x="31" y="184"/>
                  </a:lnTo>
                  <a:lnTo>
                    <a:pt x="34" y="186"/>
                  </a:lnTo>
                  <a:lnTo>
                    <a:pt x="37" y="186"/>
                  </a:lnTo>
                  <a:lnTo>
                    <a:pt x="37" y="184"/>
                  </a:lnTo>
                  <a:lnTo>
                    <a:pt x="42" y="178"/>
                  </a:lnTo>
                  <a:lnTo>
                    <a:pt x="48" y="176"/>
                  </a:lnTo>
                  <a:lnTo>
                    <a:pt x="57" y="172"/>
                  </a:lnTo>
                  <a:lnTo>
                    <a:pt x="59" y="169"/>
                  </a:lnTo>
                  <a:lnTo>
                    <a:pt x="62" y="167"/>
                  </a:lnTo>
                  <a:lnTo>
                    <a:pt x="65" y="165"/>
                  </a:lnTo>
                  <a:lnTo>
                    <a:pt x="68" y="163"/>
                  </a:lnTo>
                  <a:lnTo>
                    <a:pt x="71" y="159"/>
                  </a:lnTo>
                  <a:lnTo>
                    <a:pt x="74" y="157"/>
                  </a:lnTo>
                  <a:lnTo>
                    <a:pt x="82" y="153"/>
                  </a:lnTo>
                  <a:lnTo>
                    <a:pt x="91" y="151"/>
                  </a:lnTo>
                  <a:lnTo>
                    <a:pt x="102" y="149"/>
                  </a:lnTo>
                  <a:lnTo>
                    <a:pt x="116" y="145"/>
                  </a:lnTo>
                  <a:lnTo>
                    <a:pt x="136" y="139"/>
                  </a:lnTo>
                  <a:lnTo>
                    <a:pt x="153" y="130"/>
                  </a:lnTo>
                  <a:lnTo>
                    <a:pt x="162" y="122"/>
                  </a:lnTo>
                  <a:lnTo>
                    <a:pt x="167" y="118"/>
                  </a:lnTo>
                  <a:lnTo>
                    <a:pt x="173" y="110"/>
                  </a:lnTo>
                  <a:lnTo>
                    <a:pt x="176" y="101"/>
                  </a:lnTo>
                  <a:lnTo>
                    <a:pt x="176" y="95"/>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7" name="Freeform 60"/>
            <p:cNvSpPr>
              <a:spLocks/>
            </p:cNvSpPr>
            <p:nvPr/>
          </p:nvSpPr>
          <p:spPr bwMode="auto">
            <a:xfrm>
              <a:off x="1008" y="3072"/>
              <a:ext cx="417" cy="409"/>
            </a:xfrm>
            <a:custGeom>
              <a:avLst/>
              <a:gdLst>
                <a:gd name="T0" fmla="*/ 366 w 417"/>
                <a:gd name="T1" fmla="*/ 309 h 409"/>
                <a:gd name="T2" fmla="*/ 371 w 417"/>
                <a:gd name="T3" fmla="*/ 316 h 409"/>
                <a:gd name="T4" fmla="*/ 388 w 417"/>
                <a:gd name="T5" fmla="*/ 318 h 409"/>
                <a:gd name="T6" fmla="*/ 417 w 417"/>
                <a:gd name="T7" fmla="*/ 376 h 409"/>
                <a:gd name="T8" fmla="*/ 391 w 417"/>
                <a:gd name="T9" fmla="*/ 400 h 409"/>
                <a:gd name="T10" fmla="*/ 377 w 417"/>
                <a:gd name="T11" fmla="*/ 384 h 409"/>
                <a:gd name="T12" fmla="*/ 357 w 417"/>
                <a:gd name="T13" fmla="*/ 365 h 409"/>
                <a:gd name="T14" fmla="*/ 346 w 417"/>
                <a:gd name="T15" fmla="*/ 347 h 409"/>
                <a:gd name="T16" fmla="*/ 337 w 417"/>
                <a:gd name="T17" fmla="*/ 349 h 409"/>
                <a:gd name="T18" fmla="*/ 326 w 417"/>
                <a:gd name="T19" fmla="*/ 349 h 409"/>
                <a:gd name="T20" fmla="*/ 292 w 417"/>
                <a:gd name="T21" fmla="*/ 340 h 409"/>
                <a:gd name="T22" fmla="*/ 258 w 417"/>
                <a:gd name="T23" fmla="*/ 330 h 409"/>
                <a:gd name="T24" fmla="*/ 227 w 417"/>
                <a:gd name="T25" fmla="*/ 312 h 409"/>
                <a:gd name="T26" fmla="*/ 201 w 417"/>
                <a:gd name="T27" fmla="*/ 285 h 409"/>
                <a:gd name="T28" fmla="*/ 184 w 417"/>
                <a:gd name="T29" fmla="*/ 274 h 409"/>
                <a:gd name="T30" fmla="*/ 144 w 417"/>
                <a:gd name="T31" fmla="*/ 303 h 409"/>
                <a:gd name="T32" fmla="*/ 136 w 417"/>
                <a:gd name="T33" fmla="*/ 336 h 409"/>
                <a:gd name="T34" fmla="*/ 124 w 417"/>
                <a:gd name="T35" fmla="*/ 367 h 409"/>
                <a:gd name="T36" fmla="*/ 116 w 417"/>
                <a:gd name="T37" fmla="*/ 367 h 409"/>
                <a:gd name="T38" fmla="*/ 119 w 417"/>
                <a:gd name="T39" fmla="*/ 400 h 409"/>
                <a:gd name="T40" fmla="*/ 93 w 417"/>
                <a:gd name="T41" fmla="*/ 404 h 409"/>
                <a:gd name="T42" fmla="*/ 34 w 417"/>
                <a:gd name="T43" fmla="*/ 390 h 409"/>
                <a:gd name="T44" fmla="*/ 0 w 417"/>
                <a:gd name="T45" fmla="*/ 382 h 409"/>
                <a:gd name="T46" fmla="*/ 19 w 417"/>
                <a:gd name="T47" fmla="*/ 363 h 409"/>
                <a:gd name="T48" fmla="*/ 56 w 417"/>
                <a:gd name="T49" fmla="*/ 361 h 409"/>
                <a:gd name="T50" fmla="*/ 59 w 417"/>
                <a:gd name="T51" fmla="*/ 357 h 409"/>
                <a:gd name="T52" fmla="*/ 68 w 417"/>
                <a:gd name="T53" fmla="*/ 283 h 409"/>
                <a:gd name="T54" fmla="*/ 99 w 417"/>
                <a:gd name="T55" fmla="*/ 252 h 409"/>
                <a:gd name="T56" fmla="*/ 130 w 417"/>
                <a:gd name="T57" fmla="*/ 237 h 409"/>
                <a:gd name="T58" fmla="*/ 133 w 417"/>
                <a:gd name="T59" fmla="*/ 223 h 409"/>
                <a:gd name="T60" fmla="*/ 99 w 417"/>
                <a:gd name="T61" fmla="*/ 179 h 409"/>
                <a:gd name="T62" fmla="*/ 96 w 417"/>
                <a:gd name="T63" fmla="*/ 132 h 409"/>
                <a:gd name="T64" fmla="*/ 59 w 417"/>
                <a:gd name="T65" fmla="*/ 107 h 409"/>
                <a:gd name="T66" fmla="*/ 31 w 417"/>
                <a:gd name="T67" fmla="*/ 101 h 409"/>
                <a:gd name="T68" fmla="*/ 25 w 417"/>
                <a:gd name="T69" fmla="*/ 84 h 409"/>
                <a:gd name="T70" fmla="*/ 17 w 417"/>
                <a:gd name="T71" fmla="*/ 76 h 409"/>
                <a:gd name="T72" fmla="*/ 19 w 417"/>
                <a:gd name="T73" fmla="*/ 68 h 409"/>
                <a:gd name="T74" fmla="*/ 28 w 417"/>
                <a:gd name="T75" fmla="*/ 62 h 409"/>
                <a:gd name="T76" fmla="*/ 22 w 417"/>
                <a:gd name="T77" fmla="*/ 45 h 409"/>
                <a:gd name="T78" fmla="*/ 25 w 417"/>
                <a:gd name="T79" fmla="*/ 16 h 409"/>
                <a:gd name="T80" fmla="*/ 39 w 417"/>
                <a:gd name="T81" fmla="*/ 6 h 409"/>
                <a:gd name="T82" fmla="*/ 42 w 417"/>
                <a:gd name="T83" fmla="*/ 16 h 409"/>
                <a:gd name="T84" fmla="*/ 73 w 417"/>
                <a:gd name="T85" fmla="*/ 0 h 409"/>
                <a:gd name="T86" fmla="*/ 90 w 417"/>
                <a:gd name="T87" fmla="*/ 8 h 409"/>
                <a:gd name="T88" fmla="*/ 96 w 417"/>
                <a:gd name="T89" fmla="*/ 10 h 409"/>
                <a:gd name="T90" fmla="*/ 153 w 417"/>
                <a:gd name="T91" fmla="*/ 35 h 409"/>
                <a:gd name="T92" fmla="*/ 141 w 417"/>
                <a:gd name="T93" fmla="*/ 35 h 409"/>
                <a:gd name="T94" fmla="*/ 150 w 417"/>
                <a:gd name="T95" fmla="*/ 41 h 409"/>
                <a:gd name="T96" fmla="*/ 153 w 417"/>
                <a:gd name="T97" fmla="*/ 62 h 409"/>
                <a:gd name="T98" fmla="*/ 139 w 417"/>
                <a:gd name="T99" fmla="*/ 64 h 409"/>
                <a:gd name="T100" fmla="*/ 144 w 417"/>
                <a:gd name="T101" fmla="*/ 78 h 409"/>
                <a:gd name="T102" fmla="*/ 122 w 417"/>
                <a:gd name="T103" fmla="*/ 91 h 409"/>
                <a:gd name="T104" fmla="*/ 127 w 417"/>
                <a:gd name="T105" fmla="*/ 95 h 409"/>
                <a:gd name="T106" fmla="*/ 139 w 417"/>
                <a:gd name="T107" fmla="*/ 107 h 409"/>
                <a:gd name="T108" fmla="*/ 170 w 417"/>
                <a:gd name="T109" fmla="*/ 120 h 409"/>
                <a:gd name="T110" fmla="*/ 218 w 417"/>
                <a:gd name="T111" fmla="*/ 165 h 409"/>
                <a:gd name="T112" fmla="*/ 232 w 417"/>
                <a:gd name="T113" fmla="*/ 208 h 409"/>
                <a:gd name="T114" fmla="*/ 241 w 417"/>
                <a:gd name="T115" fmla="*/ 206 h 409"/>
                <a:gd name="T116" fmla="*/ 246 w 417"/>
                <a:gd name="T117" fmla="*/ 231 h 409"/>
                <a:gd name="T118" fmla="*/ 272 w 417"/>
                <a:gd name="T119" fmla="*/ 260 h 409"/>
                <a:gd name="T120" fmla="*/ 309 w 417"/>
                <a:gd name="T121" fmla="*/ 297 h 409"/>
                <a:gd name="T122" fmla="*/ 366 w 417"/>
                <a:gd name="T123" fmla="*/ 303 h 4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17"/>
                <a:gd name="T187" fmla="*/ 0 h 409"/>
                <a:gd name="T188" fmla="*/ 417 w 417"/>
                <a:gd name="T189" fmla="*/ 409 h 40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17" h="409">
                  <a:moveTo>
                    <a:pt x="366" y="303"/>
                  </a:moveTo>
                  <a:lnTo>
                    <a:pt x="366" y="307"/>
                  </a:lnTo>
                  <a:lnTo>
                    <a:pt x="366" y="309"/>
                  </a:lnTo>
                  <a:lnTo>
                    <a:pt x="366" y="314"/>
                  </a:lnTo>
                  <a:lnTo>
                    <a:pt x="366" y="318"/>
                  </a:lnTo>
                  <a:lnTo>
                    <a:pt x="371" y="316"/>
                  </a:lnTo>
                  <a:lnTo>
                    <a:pt x="377" y="316"/>
                  </a:lnTo>
                  <a:lnTo>
                    <a:pt x="383" y="318"/>
                  </a:lnTo>
                  <a:lnTo>
                    <a:pt x="388" y="318"/>
                  </a:lnTo>
                  <a:lnTo>
                    <a:pt x="397" y="330"/>
                  </a:lnTo>
                  <a:lnTo>
                    <a:pt x="411" y="351"/>
                  </a:lnTo>
                  <a:lnTo>
                    <a:pt x="417" y="376"/>
                  </a:lnTo>
                  <a:lnTo>
                    <a:pt x="408" y="402"/>
                  </a:lnTo>
                  <a:lnTo>
                    <a:pt x="397" y="402"/>
                  </a:lnTo>
                  <a:lnTo>
                    <a:pt x="391" y="400"/>
                  </a:lnTo>
                  <a:lnTo>
                    <a:pt x="386" y="396"/>
                  </a:lnTo>
                  <a:lnTo>
                    <a:pt x="383" y="392"/>
                  </a:lnTo>
                  <a:lnTo>
                    <a:pt x="377" y="384"/>
                  </a:lnTo>
                  <a:lnTo>
                    <a:pt x="371" y="376"/>
                  </a:lnTo>
                  <a:lnTo>
                    <a:pt x="363" y="369"/>
                  </a:lnTo>
                  <a:lnTo>
                    <a:pt x="357" y="365"/>
                  </a:lnTo>
                  <a:lnTo>
                    <a:pt x="354" y="361"/>
                  </a:lnTo>
                  <a:lnTo>
                    <a:pt x="349" y="353"/>
                  </a:lnTo>
                  <a:lnTo>
                    <a:pt x="346" y="347"/>
                  </a:lnTo>
                  <a:lnTo>
                    <a:pt x="346" y="345"/>
                  </a:lnTo>
                  <a:lnTo>
                    <a:pt x="340" y="347"/>
                  </a:lnTo>
                  <a:lnTo>
                    <a:pt x="337" y="349"/>
                  </a:lnTo>
                  <a:lnTo>
                    <a:pt x="334" y="351"/>
                  </a:lnTo>
                  <a:lnTo>
                    <a:pt x="326" y="349"/>
                  </a:lnTo>
                  <a:lnTo>
                    <a:pt x="317" y="347"/>
                  </a:lnTo>
                  <a:lnTo>
                    <a:pt x="306" y="345"/>
                  </a:lnTo>
                  <a:lnTo>
                    <a:pt x="292" y="340"/>
                  </a:lnTo>
                  <a:lnTo>
                    <a:pt x="278" y="338"/>
                  </a:lnTo>
                  <a:lnTo>
                    <a:pt x="266" y="334"/>
                  </a:lnTo>
                  <a:lnTo>
                    <a:pt x="258" y="330"/>
                  </a:lnTo>
                  <a:lnTo>
                    <a:pt x="249" y="328"/>
                  </a:lnTo>
                  <a:lnTo>
                    <a:pt x="241" y="320"/>
                  </a:lnTo>
                  <a:lnTo>
                    <a:pt x="227" y="312"/>
                  </a:lnTo>
                  <a:lnTo>
                    <a:pt x="215" y="301"/>
                  </a:lnTo>
                  <a:lnTo>
                    <a:pt x="207" y="293"/>
                  </a:lnTo>
                  <a:lnTo>
                    <a:pt x="201" y="285"/>
                  </a:lnTo>
                  <a:lnTo>
                    <a:pt x="195" y="279"/>
                  </a:lnTo>
                  <a:lnTo>
                    <a:pt x="187" y="276"/>
                  </a:lnTo>
                  <a:lnTo>
                    <a:pt x="184" y="274"/>
                  </a:lnTo>
                  <a:lnTo>
                    <a:pt x="175" y="283"/>
                  </a:lnTo>
                  <a:lnTo>
                    <a:pt x="161" y="293"/>
                  </a:lnTo>
                  <a:lnTo>
                    <a:pt x="144" y="303"/>
                  </a:lnTo>
                  <a:lnTo>
                    <a:pt x="124" y="307"/>
                  </a:lnTo>
                  <a:lnTo>
                    <a:pt x="133" y="320"/>
                  </a:lnTo>
                  <a:lnTo>
                    <a:pt x="136" y="336"/>
                  </a:lnTo>
                  <a:lnTo>
                    <a:pt x="136" y="355"/>
                  </a:lnTo>
                  <a:lnTo>
                    <a:pt x="133" y="367"/>
                  </a:lnTo>
                  <a:lnTo>
                    <a:pt x="124" y="367"/>
                  </a:lnTo>
                  <a:lnTo>
                    <a:pt x="119" y="367"/>
                  </a:lnTo>
                  <a:lnTo>
                    <a:pt x="116" y="367"/>
                  </a:lnTo>
                  <a:lnTo>
                    <a:pt x="119" y="378"/>
                  </a:lnTo>
                  <a:lnTo>
                    <a:pt x="119" y="390"/>
                  </a:lnTo>
                  <a:lnTo>
                    <a:pt x="119" y="400"/>
                  </a:lnTo>
                  <a:lnTo>
                    <a:pt x="116" y="409"/>
                  </a:lnTo>
                  <a:lnTo>
                    <a:pt x="107" y="407"/>
                  </a:lnTo>
                  <a:lnTo>
                    <a:pt x="93" y="404"/>
                  </a:lnTo>
                  <a:lnTo>
                    <a:pt x="76" y="400"/>
                  </a:lnTo>
                  <a:lnTo>
                    <a:pt x="53" y="394"/>
                  </a:lnTo>
                  <a:lnTo>
                    <a:pt x="34" y="390"/>
                  </a:lnTo>
                  <a:lnTo>
                    <a:pt x="17" y="386"/>
                  </a:lnTo>
                  <a:lnTo>
                    <a:pt x="5" y="384"/>
                  </a:lnTo>
                  <a:lnTo>
                    <a:pt x="0" y="382"/>
                  </a:lnTo>
                  <a:lnTo>
                    <a:pt x="2" y="376"/>
                  </a:lnTo>
                  <a:lnTo>
                    <a:pt x="8" y="369"/>
                  </a:lnTo>
                  <a:lnTo>
                    <a:pt x="19" y="363"/>
                  </a:lnTo>
                  <a:lnTo>
                    <a:pt x="31" y="361"/>
                  </a:lnTo>
                  <a:lnTo>
                    <a:pt x="45" y="363"/>
                  </a:lnTo>
                  <a:lnTo>
                    <a:pt x="56" y="361"/>
                  </a:lnTo>
                  <a:lnTo>
                    <a:pt x="68" y="359"/>
                  </a:lnTo>
                  <a:lnTo>
                    <a:pt x="73" y="357"/>
                  </a:lnTo>
                  <a:lnTo>
                    <a:pt x="59" y="357"/>
                  </a:lnTo>
                  <a:lnTo>
                    <a:pt x="59" y="334"/>
                  </a:lnTo>
                  <a:lnTo>
                    <a:pt x="62" y="307"/>
                  </a:lnTo>
                  <a:lnTo>
                    <a:pt x="68" y="283"/>
                  </a:lnTo>
                  <a:lnTo>
                    <a:pt x="73" y="270"/>
                  </a:lnTo>
                  <a:lnTo>
                    <a:pt x="82" y="262"/>
                  </a:lnTo>
                  <a:lnTo>
                    <a:pt x="99" y="252"/>
                  </a:lnTo>
                  <a:lnTo>
                    <a:pt x="119" y="243"/>
                  </a:lnTo>
                  <a:lnTo>
                    <a:pt x="133" y="239"/>
                  </a:lnTo>
                  <a:lnTo>
                    <a:pt x="130" y="237"/>
                  </a:lnTo>
                  <a:lnTo>
                    <a:pt x="130" y="231"/>
                  </a:lnTo>
                  <a:lnTo>
                    <a:pt x="130" y="227"/>
                  </a:lnTo>
                  <a:lnTo>
                    <a:pt x="133" y="223"/>
                  </a:lnTo>
                  <a:lnTo>
                    <a:pt x="122" y="212"/>
                  </a:lnTo>
                  <a:lnTo>
                    <a:pt x="110" y="196"/>
                  </a:lnTo>
                  <a:lnTo>
                    <a:pt x="99" y="179"/>
                  </a:lnTo>
                  <a:lnTo>
                    <a:pt x="96" y="165"/>
                  </a:lnTo>
                  <a:lnTo>
                    <a:pt x="99" y="151"/>
                  </a:lnTo>
                  <a:lnTo>
                    <a:pt x="96" y="132"/>
                  </a:lnTo>
                  <a:lnTo>
                    <a:pt x="88" y="115"/>
                  </a:lnTo>
                  <a:lnTo>
                    <a:pt x="68" y="107"/>
                  </a:lnTo>
                  <a:lnTo>
                    <a:pt x="59" y="107"/>
                  </a:lnTo>
                  <a:lnTo>
                    <a:pt x="48" y="107"/>
                  </a:lnTo>
                  <a:lnTo>
                    <a:pt x="36" y="107"/>
                  </a:lnTo>
                  <a:lnTo>
                    <a:pt x="31" y="101"/>
                  </a:lnTo>
                  <a:lnTo>
                    <a:pt x="28" y="95"/>
                  </a:lnTo>
                  <a:lnTo>
                    <a:pt x="28" y="91"/>
                  </a:lnTo>
                  <a:lnTo>
                    <a:pt x="25" y="84"/>
                  </a:lnTo>
                  <a:lnTo>
                    <a:pt x="22" y="80"/>
                  </a:lnTo>
                  <a:lnTo>
                    <a:pt x="19" y="78"/>
                  </a:lnTo>
                  <a:lnTo>
                    <a:pt x="17" y="76"/>
                  </a:lnTo>
                  <a:lnTo>
                    <a:pt x="17" y="74"/>
                  </a:lnTo>
                  <a:lnTo>
                    <a:pt x="17" y="72"/>
                  </a:lnTo>
                  <a:lnTo>
                    <a:pt x="19" y="68"/>
                  </a:lnTo>
                  <a:lnTo>
                    <a:pt x="22" y="66"/>
                  </a:lnTo>
                  <a:lnTo>
                    <a:pt x="28" y="64"/>
                  </a:lnTo>
                  <a:lnTo>
                    <a:pt x="28" y="62"/>
                  </a:lnTo>
                  <a:lnTo>
                    <a:pt x="25" y="56"/>
                  </a:lnTo>
                  <a:lnTo>
                    <a:pt x="25" y="51"/>
                  </a:lnTo>
                  <a:lnTo>
                    <a:pt x="22" y="45"/>
                  </a:lnTo>
                  <a:lnTo>
                    <a:pt x="28" y="35"/>
                  </a:lnTo>
                  <a:lnTo>
                    <a:pt x="25" y="27"/>
                  </a:lnTo>
                  <a:lnTo>
                    <a:pt x="25" y="16"/>
                  </a:lnTo>
                  <a:lnTo>
                    <a:pt x="31" y="8"/>
                  </a:lnTo>
                  <a:lnTo>
                    <a:pt x="42" y="4"/>
                  </a:lnTo>
                  <a:lnTo>
                    <a:pt x="39" y="6"/>
                  </a:lnTo>
                  <a:lnTo>
                    <a:pt x="39" y="10"/>
                  </a:lnTo>
                  <a:lnTo>
                    <a:pt x="39" y="14"/>
                  </a:lnTo>
                  <a:lnTo>
                    <a:pt x="42" y="16"/>
                  </a:lnTo>
                  <a:lnTo>
                    <a:pt x="45" y="10"/>
                  </a:lnTo>
                  <a:lnTo>
                    <a:pt x="56" y="2"/>
                  </a:lnTo>
                  <a:lnTo>
                    <a:pt x="73" y="0"/>
                  </a:lnTo>
                  <a:lnTo>
                    <a:pt x="96" y="4"/>
                  </a:lnTo>
                  <a:lnTo>
                    <a:pt x="93" y="4"/>
                  </a:lnTo>
                  <a:lnTo>
                    <a:pt x="90" y="8"/>
                  </a:lnTo>
                  <a:lnTo>
                    <a:pt x="88" y="10"/>
                  </a:lnTo>
                  <a:lnTo>
                    <a:pt x="88" y="14"/>
                  </a:lnTo>
                  <a:lnTo>
                    <a:pt x="96" y="10"/>
                  </a:lnTo>
                  <a:lnTo>
                    <a:pt x="113" y="8"/>
                  </a:lnTo>
                  <a:lnTo>
                    <a:pt x="130" y="16"/>
                  </a:lnTo>
                  <a:lnTo>
                    <a:pt x="153" y="35"/>
                  </a:lnTo>
                  <a:lnTo>
                    <a:pt x="147" y="35"/>
                  </a:lnTo>
                  <a:lnTo>
                    <a:pt x="144" y="35"/>
                  </a:lnTo>
                  <a:lnTo>
                    <a:pt x="141" y="35"/>
                  </a:lnTo>
                  <a:lnTo>
                    <a:pt x="139" y="37"/>
                  </a:lnTo>
                  <a:lnTo>
                    <a:pt x="144" y="37"/>
                  </a:lnTo>
                  <a:lnTo>
                    <a:pt x="150" y="41"/>
                  </a:lnTo>
                  <a:lnTo>
                    <a:pt x="153" y="49"/>
                  </a:lnTo>
                  <a:lnTo>
                    <a:pt x="153" y="64"/>
                  </a:lnTo>
                  <a:lnTo>
                    <a:pt x="153" y="62"/>
                  </a:lnTo>
                  <a:lnTo>
                    <a:pt x="147" y="62"/>
                  </a:lnTo>
                  <a:lnTo>
                    <a:pt x="144" y="62"/>
                  </a:lnTo>
                  <a:lnTo>
                    <a:pt x="139" y="64"/>
                  </a:lnTo>
                  <a:lnTo>
                    <a:pt x="144" y="66"/>
                  </a:lnTo>
                  <a:lnTo>
                    <a:pt x="147" y="72"/>
                  </a:lnTo>
                  <a:lnTo>
                    <a:pt x="144" y="78"/>
                  </a:lnTo>
                  <a:lnTo>
                    <a:pt x="133" y="84"/>
                  </a:lnTo>
                  <a:lnTo>
                    <a:pt x="124" y="89"/>
                  </a:lnTo>
                  <a:lnTo>
                    <a:pt x="122" y="91"/>
                  </a:lnTo>
                  <a:lnTo>
                    <a:pt x="124" y="91"/>
                  </a:lnTo>
                  <a:lnTo>
                    <a:pt x="127" y="95"/>
                  </a:lnTo>
                  <a:lnTo>
                    <a:pt x="133" y="99"/>
                  </a:lnTo>
                  <a:lnTo>
                    <a:pt x="136" y="105"/>
                  </a:lnTo>
                  <a:lnTo>
                    <a:pt x="139" y="107"/>
                  </a:lnTo>
                  <a:lnTo>
                    <a:pt x="144" y="109"/>
                  </a:lnTo>
                  <a:lnTo>
                    <a:pt x="156" y="113"/>
                  </a:lnTo>
                  <a:lnTo>
                    <a:pt x="170" y="120"/>
                  </a:lnTo>
                  <a:lnTo>
                    <a:pt x="181" y="128"/>
                  </a:lnTo>
                  <a:lnTo>
                    <a:pt x="198" y="144"/>
                  </a:lnTo>
                  <a:lnTo>
                    <a:pt x="218" y="165"/>
                  </a:lnTo>
                  <a:lnTo>
                    <a:pt x="229" y="190"/>
                  </a:lnTo>
                  <a:lnTo>
                    <a:pt x="227" y="210"/>
                  </a:lnTo>
                  <a:lnTo>
                    <a:pt x="232" y="208"/>
                  </a:lnTo>
                  <a:lnTo>
                    <a:pt x="235" y="206"/>
                  </a:lnTo>
                  <a:lnTo>
                    <a:pt x="241" y="206"/>
                  </a:lnTo>
                  <a:lnTo>
                    <a:pt x="244" y="212"/>
                  </a:lnTo>
                  <a:lnTo>
                    <a:pt x="246" y="221"/>
                  </a:lnTo>
                  <a:lnTo>
                    <a:pt x="246" y="231"/>
                  </a:lnTo>
                  <a:lnTo>
                    <a:pt x="244" y="239"/>
                  </a:lnTo>
                  <a:lnTo>
                    <a:pt x="255" y="246"/>
                  </a:lnTo>
                  <a:lnTo>
                    <a:pt x="272" y="260"/>
                  </a:lnTo>
                  <a:lnTo>
                    <a:pt x="283" y="276"/>
                  </a:lnTo>
                  <a:lnTo>
                    <a:pt x="292" y="293"/>
                  </a:lnTo>
                  <a:lnTo>
                    <a:pt x="309" y="297"/>
                  </a:lnTo>
                  <a:lnTo>
                    <a:pt x="334" y="299"/>
                  </a:lnTo>
                  <a:lnTo>
                    <a:pt x="354" y="301"/>
                  </a:lnTo>
                  <a:lnTo>
                    <a:pt x="366" y="303"/>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8" name="Freeform 61"/>
            <p:cNvSpPr>
              <a:spLocks/>
            </p:cNvSpPr>
            <p:nvPr/>
          </p:nvSpPr>
          <p:spPr bwMode="auto">
            <a:xfrm>
              <a:off x="912" y="3216"/>
              <a:ext cx="224" cy="101"/>
            </a:xfrm>
            <a:custGeom>
              <a:avLst/>
              <a:gdLst>
                <a:gd name="T0" fmla="*/ 141 w 224"/>
                <a:gd name="T1" fmla="*/ 41 h 101"/>
                <a:gd name="T2" fmla="*/ 167 w 224"/>
                <a:gd name="T3" fmla="*/ 16 h 101"/>
                <a:gd name="T4" fmla="*/ 178 w 224"/>
                <a:gd name="T5" fmla="*/ 4 h 101"/>
                <a:gd name="T6" fmla="*/ 198 w 224"/>
                <a:gd name="T7" fmla="*/ 0 h 101"/>
                <a:gd name="T8" fmla="*/ 221 w 224"/>
                <a:gd name="T9" fmla="*/ 14 h 101"/>
                <a:gd name="T10" fmla="*/ 221 w 224"/>
                <a:gd name="T11" fmla="*/ 35 h 101"/>
                <a:gd name="T12" fmla="*/ 210 w 224"/>
                <a:gd name="T13" fmla="*/ 51 h 101"/>
                <a:gd name="T14" fmla="*/ 190 w 224"/>
                <a:gd name="T15" fmla="*/ 78 h 101"/>
                <a:gd name="T16" fmla="*/ 181 w 224"/>
                <a:gd name="T17" fmla="*/ 86 h 101"/>
                <a:gd name="T18" fmla="*/ 173 w 224"/>
                <a:gd name="T19" fmla="*/ 80 h 101"/>
                <a:gd name="T20" fmla="*/ 167 w 224"/>
                <a:gd name="T21" fmla="*/ 86 h 101"/>
                <a:gd name="T22" fmla="*/ 156 w 224"/>
                <a:gd name="T23" fmla="*/ 95 h 101"/>
                <a:gd name="T24" fmla="*/ 141 w 224"/>
                <a:gd name="T25" fmla="*/ 101 h 101"/>
                <a:gd name="T26" fmla="*/ 107 w 224"/>
                <a:gd name="T27" fmla="*/ 95 h 101"/>
                <a:gd name="T28" fmla="*/ 88 w 224"/>
                <a:gd name="T29" fmla="*/ 82 h 101"/>
                <a:gd name="T30" fmla="*/ 62 w 224"/>
                <a:gd name="T31" fmla="*/ 72 h 101"/>
                <a:gd name="T32" fmla="*/ 39 w 224"/>
                <a:gd name="T33" fmla="*/ 72 h 101"/>
                <a:gd name="T34" fmla="*/ 19 w 224"/>
                <a:gd name="T35" fmla="*/ 74 h 101"/>
                <a:gd name="T36" fmla="*/ 11 w 224"/>
                <a:gd name="T37" fmla="*/ 68 h 101"/>
                <a:gd name="T38" fmla="*/ 5 w 224"/>
                <a:gd name="T39" fmla="*/ 62 h 101"/>
                <a:gd name="T40" fmla="*/ 2 w 224"/>
                <a:gd name="T41" fmla="*/ 57 h 101"/>
                <a:gd name="T42" fmla="*/ 0 w 224"/>
                <a:gd name="T43" fmla="*/ 53 h 101"/>
                <a:gd name="T44" fmla="*/ 0 w 224"/>
                <a:gd name="T45" fmla="*/ 47 h 101"/>
                <a:gd name="T46" fmla="*/ 5 w 224"/>
                <a:gd name="T47" fmla="*/ 37 h 101"/>
                <a:gd name="T48" fmla="*/ 17 w 224"/>
                <a:gd name="T49" fmla="*/ 37 h 101"/>
                <a:gd name="T50" fmla="*/ 17 w 224"/>
                <a:gd name="T51" fmla="*/ 33 h 101"/>
                <a:gd name="T52" fmla="*/ 22 w 224"/>
                <a:gd name="T53" fmla="*/ 31 h 101"/>
                <a:gd name="T54" fmla="*/ 31 w 224"/>
                <a:gd name="T55" fmla="*/ 33 h 101"/>
                <a:gd name="T56" fmla="*/ 39 w 224"/>
                <a:gd name="T57" fmla="*/ 35 h 101"/>
                <a:gd name="T58" fmla="*/ 51 w 224"/>
                <a:gd name="T59" fmla="*/ 41 h 101"/>
                <a:gd name="T60" fmla="*/ 56 w 224"/>
                <a:gd name="T61" fmla="*/ 45 h 101"/>
                <a:gd name="T62" fmla="*/ 65 w 224"/>
                <a:gd name="T63" fmla="*/ 51 h 101"/>
                <a:gd name="T64" fmla="*/ 76 w 224"/>
                <a:gd name="T65" fmla="*/ 53 h 101"/>
                <a:gd name="T66" fmla="*/ 105 w 224"/>
                <a:gd name="T67" fmla="*/ 57 h 101"/>
                <a:gd name="T68" fmla="*/ 127 w 224"/>
                <a:gd name="T69" fmla="*/ 55 h 101"/>
                <a:gd name="T70" fmla="*/ 139 w 224"/>
                <a:gd name="T71" fmla="*/ 57 h 101"/>
                <a:gd name="T72" fmla="*/ 139 w 224"/>
                <a:gd name="T73" fmla="*/ 55 h 101"/>
                <a:gd name="T74" fmla="*/ 133 w 224"/>
                <a:gd name="T75" fmla="*/ 51 h 1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4"/>
                <a:gd name="T115" fmla="*/ 0 h 101"/>
                <a:gd name="T116" fmla="*/ 224 w 224"/>
                <a:gd name="T117" fmla="*/ 101 h 1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4" h="101">
                  <a:moveTo>
                    <a:pt x="133" y="51"/>
                  </a:moveTo>
                  <a:lnTo>
                    <a:pt x="141" y="41"/>
                  </a:lnTo>
                  <a:lnTo>
                    <a:pt x="156" y="29"/>
                  </a:lnTo>
                  <a:lnTo>
                    <a:pt x="167" y="16"/>
                  </a:lnTo>
                  <a:lnTo>
                    <a:pt x="176" y="6"/>
                  </a:lnTo>
                  <a:lnTo>
                    <a:pt x="178" y="4"/>
                  </a:lnTo>
                  <a:lnTo>
                    <a:pt x="187" y="0"/>
                  </a:lnTo>
                  <a:lnTo>
                    <a:pt x="198" y="0"/>
                  </a:lnTo>
                  <a:lnTo>
                    <a:pt x="212" y="4"/>
                  </a:lnTo>
                  <a:lnTo>
                    <a:pt x="221" y="14"/>
                  </a:lnTo>
                  <a:lnTo>
                    <a:pt x="224" y="24"/>
                  </a:lnTo>
                  <a:lnTo>
                    <a:pt x="221" y="35"/>
                  </a:lnTo>
                  <a:lnTo>
                    <a:pt x="218" y="43"/>
                  </a:lnTo>
                  <a:lnTo>
                    <a:pt x="210" y="51"/>
                  </a:lnTo>
                  <a:lnTo>
                    <a:pt x="198" y="66"/>
                  </a:lnTo>
                  <a:lnTo>
                    <a:pt x="190" y="78"/>
                  </a:lnTo>
                  <a:lnTo>
                    <a:pt x="184" y="88"/>
                  </a:lnTo>
                  <a:lnTo>
                    <a:pt x="181" y="86"/>
                  </a:lnTo>
                  <a:lnTo>
                    <a:pt x="176" y="82"/>
                  </a:lnTo>
                  <a:lnTo>
                    <a:pt x="173" y="80"/>
                  </a:lnTo>
                  <a:lnTo>
                    <a:pt x="170" y="80"/>
                  </a:lnTo>
                  <a:lnTo>
                    <a:pt x="167" y="86"/>
                  </a:lnTo>
                  <a:lnTo>
                    <a:pt x="161" y="90"/>
                  </a:lnTo>
                  <a:lnTo>
                    <a:pt x="156" y="95"/>
                  </a:lnTo>
                  <a:lnTo>
                    <a:pt x="153" y="97"/>
                  </a:lnTo>
                  <a:lnTo>
                    <a:pt x="141" y="101"/>
                  </a:lnTo>
                  <a:lnTo>
                    <a:pt x="124" y="99"/>
                  </a:lnTo>
                  <a:lnTo>
                    <a:pt x="107" y="95"/>
                  </a:lnTo>
                  <a:lnTo>
                    <a:pt x="96" y="90"/>
                  </a:lnTo>
                  <a:lnTo>
                    <a:pt x="88" y="82"/>
                  </a:lnTo>
                  <a:lnTo>
                    <a:pt x="76" y="76"/>
                  </a:lnTo>
                  <a:lnTo>
                    <a:pt x="62" y="72"/>
                  </a:lnTo>
                  <a:lnTo>
                    <a:pt x="51" y="70"/>
                  </a:lnTo>
                  <a:lnTo>
                    <a:pt x="39" y="72"/>
                  </a:lnTo>
                  <a:lnTo>
                    <a:pt x="28" y="74"/>
                  </a:lnTo>
                  <a:lnTo>
                    <a:pt x="19" y="74"/>
                  </a:lnTo>
                  <a:lnTo>
                    <a:pt x="17" y="70"/>
                  </a:lnTo>
                  <a:lnTo>
                    <a:pt x="11" y="68"/>
                  </a:lnTo>
                  <a:lnTo>
                    <a:pt x="8" y="66"/>
                  </a:lnTo>
                  <a:lnTo>
                    <a:pt x="5" y="62"/>
                  </a:lnTo>
                  <a:lnTo>
                    <a:pt x="8" y="60"/>
                  </a:lnTo>
                  <a:lnTo>
                    <a:pt x="2" y="57"/>
                  </a:lnTo>
                  <a:lnTo>
                    <a:pt x="2" y="55"/>
                  </a:lnTo>
                  <a:lnTo>
                    <a:pt x="0" y="53"/>
                  </a:lnTo>
                  <a:lnTo>
                    <a:pt x="2" y="51"/>
                  </a:lnTo>
                  <a:lnTo>
                    <a:pt x="0" y="47"/>
                  </a:lnTo>
                  <a:lnTo>
                    <a:pt x="0" y="41"/>
                  </a:lnTo>
                  <a:lnTo>
                    <a:pt x="5" y="37"/>
                  </a:lnTo>
                  <a:lnTo>
                    <a:pt x="17" y="37"/>
                  </a:lnTo>
                  <a:lnTo>
                    <a:pt x="17" y="35"/>
                  </a:lnTo>
                  <a:lnTo>
                    <a:pt x="17" y="33"/>
                  </a:lnTo>
                  <a:lnTo>
                    <a:pt x="17" y="31"/>
                  </a:lnTo>
                  <a:lnTo>
                    <a:pt x="22" y="31"/>
                  </a:lnTo>
                  <a:lnTo>
                    <a:pt x="28" y="31"/>
                  </a:lnTo>
                  <a:lnTo>
                    <a:pt x="31" y="33"/>
                  </a:lnTo>
                  <a:lnTo>
                    <a:pt x="36" y="33"/>
                  </a:lnTo>
                  <a:lnTo>
                    <a:pt x="39" y="35"/>
                  </a:lnTo>
                  <a:lnTo>
                    <a:pt x="45" y="37"/>
                  </a:lnTo>
                  <a:lnTo>
                    <a:pt x="51" y="41"/>
                  </a:lnTo>
                  <a:lnTo>
                    <a:pt x="53" y="43"/>
                  </a:lnTo>
                  <a:lnTo>
                    <a:pt x="56" y="45"/>
                  </a:lnTo>
                  <a:lnTo>
                    <a:pt x="62" y="49"/>
                  </a:lnTo>
                  <a:lnTo>
                    <a:pt x="65" y="51"/>
                  </a:lnTo>
                  <a:lnTo>
                    <a:pt x="68" y="53"/>
                  </a:lnTo>
                  <a:lnTo>
                    <a:pt x="76" y="53"/>
                  </a:lnTo>
                  <a:lnTo>
                    <a:pt x="90" y="55"/>
                  </a:lnTo>
                  <a:lnTo>
                    <a:pt x="105" y="57"/>
                  </a:lnTo>
                  <a:lnTo>
                    <a:pt x="119" y="57"/>
                  </a:lnTo>
                  <a:lnTo>
                    <a:pt x="127" y="55"/>
                  </a:lnTo>
                  <a:lnTo>
                    <a:pt x="136" y="55"/>
                  </a:lnTo>
                  <a:lnTo>
                    <a:pt x="139" y="57"/>
                  </a:lnTo>
                  <a:lnTo>
                    <a:pt x="141" y="57"/>
                  </a:lnTo>
                  <a:lnTo>
                    <a:pt x="139" y="55"/>
                  </a:lnTo>
                  <a:lnTo>
                    <a:pt x="136" y="53"/>
                  </a:lnTo>
                  <a:lnTo>
                    <a:pt x="133" y="51"/>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graphicFrame>
          <p:nvGraphicFramePr>
            <p:cNvPr id="1026" name="Object 2"/>
            <p:cNvGraphicFramePr>
              <a:graphicFrameLocks noChangeAspect="1"/>
            </p:cNvGraphicFramePr>
            <p:nvPr/>
          </p:nvGraphicFramePr>
          <p:xfrm>
            <a:off x="2928" y="2544"/>
            <a:ext cx="768" cy="870"/>
          </p:xfrm>
          <a:graphic>
            <a:graphicData uri="http://schemas.openxmlformats.org/presentationml/2006/ole">
              <mc:AlternateContent xmlns:mc="http://schemas.openxmlformats.org/markup-compatibility/2006">
                <mc:Choice xmlns:v="urn:schemas-microsoft-com:vml" Requires="v">
                  <p:oleObj spid="_x0000_s2050" name="Bitmap Image" r:id="rId4" imgW="1219370" imgH="1228571" progId="Paint.Picture">
                    <p:embed/>
                  </p:oleObj>
                </mc:Choice>
                <mc:Fallback>
                  <p:oleObj name="Bitmap Image" r:id="rId4" imgW="1219370" imgH="1228571" progId="Paint.Picture">
                    <p:embed/>
                    <p:pic>
                      <p:nvPicPr>
                        <p:cNvPr id="102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 y="2544"/>
                          <a:ext cx="768" cy="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028" name="WordArt 63" descr="Paper bag"/>
          <p:cNvSpPr>
            <a:spLocks noChangeArrowheads="1" noChangeShapeType="1" noTextEdit="1"/>
          </p:cNvSpPr>
          <p:nvPr/>
        </p:nvSpPr>
        <p:spPr bwMode="auto">
          <a:xfrm>
            <a:off x="3454402" y="762001"/>
            <a:ext cx="5549900" cy="1047751"/>
          </a:xfrm>
          <a:prstGeom prst="rect">
            <a:avLst/>
          </a:prstGeom>
        </p:spPr>
        <p:txBody>
          <a:bodyPr wrap="none" lIns="121903" tIns="60952" rIns="121903" bIns="60952" numCol="1" fromWordArt="1">
            <a:prstTxWarp prst="textPlain">
              <a:avLst>
                <a:gd name="adj" fmla="val 50000"/>
              </a:avLst>
            </a:prstTxWarp>
          </a:bodyPr>
          <a:lstStyle/>
          <a:p>
            <a:pPr algn="ctr"/>
            <a:r>
              <a:rPr lang="en-GB" sz="4800" kern="10">
                <a:ln w="9525">
                  <a:solidFill>
                    <a:srgbClr val="008000"/>
                  </a:solidFill>
                  <a:round/>
                  <a:headEnd/>
                  <a:tailEnd/>
                </a:ln>
                <a:blipFill dpi="0" rotWithShape="0">
                  <a:blip r:embed="rId6"/>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Thank you!</a:t>
            </a:r>
          </a:p>
          <a:p>
            <a:pPr algn="ctr"/>
            <a:r>
              <a:rPr lang="en-GB" sz="4800" kern="10">
                <a:ln w="9525">
                  <a:solidFill>
                    <a:srgbClr val="008000"/>
                  </a:solidFill>
                  <a:round/>
                  <a:headEnd/>
                  <a:tailEnd/>
                </a:ln>
                <a:blipFill dpi="0" rotWithShape="0">
                  <a:blip r:embed="rId6"/>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Goodbye!</a:t>
            </a:r>
          </a:p>
        </p:txBody>
      </p:sp>
    </p:spTree>
    <p:extLst>
      <p:ext uri="{BB962C8B-B14F-4D97-AF65-F5344CB8AC3E}">
        <p14:creationId xmlns:p14="http://schemas.microsoft.com/office/powerpoint/2010/main" val="1019535017"/>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7620" y="-7620"/>
            <a:ext cx="12192000" cy="1083309"/>
            <a:chOff x="0" y="-3"/>
            <a:chExt cx="12192000" cy="1083309"/>
          </a:xfrm>
          <a:solidFill>
            <a:schemeClr val="accent2"/>
          </a:solidFill>
        </p:grpSpPr>
        <p:sp>
          <p:nvSpPr>
            <p:cNvPr id="23" name="Round Single Corner Rectangle 22"/>
            <p:cNvSpPr/>
            <p:nvPr/>
          </p:nvSpPr>
          <p:spPr>
            <a:xfrm flipV="1">
              <a:off x="0" y="1741"/>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863352" y="1376050"/>
            <a:ext cx="3948886" cy="625641"/>
          </a:xfrm>
          <a:prstGeom prst="roundRect">
            <a:avLst>
              <a:gd name="adj" fmla="val 42661"/>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266256" y="1207654"/>
            <a:ext cx="964452" cy="916490"/>
          </a:xfrm>
          <a:prstGeom prst="rect">
            <a:avLst/>
          </a:prstGeom>
        </p:spPr>
      </p:pic>
      <p:sp>
        <p:nvSpPr>
          <p:cNvPr id="36" name="TextBox 35"/>
          <p:cNvSpPr txBox="1"/>
          <p:nvPr/>
        </p:nvSpPr>
        <p:spPr>
          <a:xfrm>
            <a:off x="4230707" y="1488815"/>
            <a:ext cx="3477897" cy="523220"/>
          </a:xfrm>
          <a:prstGeom prst="rect">
            <a:avLst/>
          </a:prstGeom>
          <a:noFill/>
        </p:spPr>
        <p:txBody>
          <a:bodyPr wrap="square" rtlCol="0">
            <a:spAutoFit/>
          </a:bodyPr>
          <a:lstStyle/>
          <a:p>
            <a:r>
              <a:rPr lang="en-US" sz="2800" b="1" dirty="0">
                <a:solidFill>
                  <a:srgbClr val="002060"/>
                </a:solidFill>
              </a:rPr>
              <a:t>LESSON 6: SKILLS 2</a:t>
            </a: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51" y="88279"/>
            <a:ext cx="6521108" cy="707886"/>
          </a:xfrm>
          <a:prstGeom prst="rect">
            <a:avLst/>
          </a:prstGeom>
          <a:noFill/>
        </p:spPr>
        <p:txBody>
          <a:bodyPr wrap="square" rtlCol="0">
            <a:spAutoFit/>
          </a:bodyPr>
          <a:lstStyle/>
          <a:p>
            <a:r>
              <a:rPr lang="en-US" sz="4000" b="1" dirty="0">
                <a:solidFill>
                  <a:schemeClr val="bg1"/>
                </a:solidFill>
                <a:latin typeface="Myriad Pro" pitchFamily="34" charset="0"/>
              </a:rPr>
              <a:t>LIFESTYLES</a:t>
            </a:r>
          </a:p>
        </p:txBody>
      </p:sp>
      <p:sp>
        <p:nvSpPr>
          <p:cNvPr id="17" name="TextBox 16"/>
          <p:cNvSpPr txBox="1"/>
          <p:nvPr/>
        </p:nvSpPr>
        <p:spPr>
          <a:xfrm>
            <a:off x="2243706" y="109060"/>
            <a:ext cx="730394" cy="707886"/>
          </a:xfrm>
          <a:prstGeom prst="rect">
            <a:avLst/>
          </a:prstGeom>
          <a:noFill/>
        </p:spPr>
        <p:txBody>
          <a:bodyPr wrap="square" rtlCol="0">
            <a:spAutoFit/>
          </a:bodyPr>
          <a:lstStyle/>
          <a:p>
            <a:pPr algn="ctr"/>
            <a:r>
              <a:rPr lang="en-US" sz="4000" b="1" dirty="0">
                <a:solidFill>
                  <a:schemeClr val="bg1"/>
                </a:solidFill>
                <a:latin typeface="Myriad Pro" pitchFamily="34" charset="0"/>
              </a:rPr>
              <a:t>6</a:t>
            </a:r>
          </a:p>
        </p:txBody>
      </p:sp>
      <p:pic>
        <p:nvPicPr>
          <p:cNvPr id="1026" name="Picture 2" descr="Listening - Free education icons">
            <a:extLst>
              <a:ext uri="{FF2B5EF4-FFF2-40B4-BE49-F238E27FC236}">
                <a16:creationId xmlns:a16="http://schemas.microsoft.com/office/drawing/2014/main" id="{A549B59D-8D81-DC24-EE56-5B04DB27DA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9093" y="3218544"/>
            <a:ext cx="3340016" cy="334001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5"/>
          <a:srcRect t="9795" b="11328"/>
          <a:stretch/>
        </p:blipFill>
        <p:spPr>
          <a:xfrm>
            <a:off x="6281570" y="3494516"/>
            <a:ext cx="4040599" cy="3187137"/>
          </a:xfrm>
          <a:prstGeom prst="rect">
            <a:avLst/>
          </a:prstGeom>
        </p:spPr>
      </p:pic>
    </p:spTree>
    <p:extLst>
      <p:ext uri="{BB962C8B-B14F-4D97-AF65-F5344CB8AC3E}">
        <p14:creationId xmlns:p14="http://schemas.microsoft.com/office/powerpoint/2010/main" val="252621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8AC8E79-ECD6-4F34-BE5A-9F5E850E85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2BE1BB-2AB2-4D7E-9E27-8D245181B5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2A1615C-2156-4B15-BF3E-39794B37905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80997"/>
            <a:ext cx="5378624" cy="6402614"/>
            <a:chOff x="-19221" y="197691"/>
            <a:chExt cx="5378624" cy="6402614"/>
          </a:xfrm>
        </p:grpSpPr>
        <p:sp>
          <p:nvSpPr>
            <p:cNvPr id="23" name="Freeform: Shape 22">
              <a:extLst>
                <a:ext uri="{FF2B5EF4-FFF2-40B4-BE49-F238E27FC236}">
                  <a16:creationId xmlns:a16="http://schemas.microsoft.com/office/drawing/2014/main" id="{D0AAA4B8-4E08-4663-9835-BA403F00612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CB4869D1-3E13-4881-A292-2F38ECC07B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3FEDB7CE-BB3D-4A0D-A73F-3117044F329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A6E0C6E1-7FBF-471E-849C-A54AF1D41FF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B2BFAA38-D910-41AD-BBED-0608E4AE713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529597" y="79698"/>
            <a:ext cx="2575110" cy="584775"/>
          </a:xfrm>
          <a:prstGeom prst="rect">
            <a:avLst/>
          </a:prstGeom>
          <a:solidFill>
            <a:schemeClr val="accent2">
              <a:lumMod val="40000"/>
              <a:lumOff val="60000"/>
            </a:schemeClr>
          </a:solidFill>
          <a:effectLst/>
        </p:spPr>
        <p:txBody>
          <a:bodyPr wrap="square" rtlCol="0">
            <a:spAutoFit/>
          </a:bodyPr>
          <a:lstStyle/>
          <a:p>
            <a:r>
              <a:rPr lang="en-US" sz="3200" b="1" dirty="0" smtClean="0">
                <a:effectLst>
                  <a:glow rad="88900">
                    <a:schemeClr val="bg1"/>
                  </a:glow>
                </a:effectLst>
                <a:latin typeface="Arial" panose="020B0604020202020204" pitchFamily="34" charset="0"/>
                <a:cs typeface="Arial" panose="020B0604020202020204" pitchFamily="34" charset="0"/>
              </a:rPr>
              <a:t>* WARM-UP</a:t>
            </a:r>
            <a:endParaRPr lang="en-US" sz="3200" b="1" dirty="0">
              <a:effectLst>
                <a:glow rad="88900">
                  <a:schemeClr val="bg1"/>
                </a:glow>
              </a:effectLst>
              <a:latin typeface="Arial" panose="020B0604020202020204" pitchFamily="34" charset="0"/>
              <a:cs typeface="Arial" panose="020B0604020202020204" pitchFamily="34" charset="0"/>
            </a:endParaRPr>
          </a:p>
        </p:txBody>
      </p:sp>
      <p:sp>
        <p:nvSpPr>
          <p:cNvPr id="2" name="Hộp Văn bản 3">
            <a:extLst>
              <a:ext uri="{FF2B5EF4-FFF2-40B4-BE49-F238E27FC236}">
                <a16:creationId xmlns:a16="http://schemas.microsoft.com/office/drawing/2014/main" id="{AF053B60-FDE3-2107-5B8F-CC773B1B79C2}"/>
              </a:ext>
            </a:extLst>
          </p:cNvPr>
          <p:cNvSpPr txBox="1"/>
          <p:nvPr/>
        </p:nvSpPr>
        <p:spPr>
          <a:xfrm>
            <a:off x="193925" y="3845647"/>
            <a:ext cx="4132696" cy="830997"/>
          </a:xfrm>
          <a:prstGeom prst="rect">
            <a:avLst/>
          </a:prstGeom>
          <a:noFill/>
        </p:spPr>
        <p:txBody>
          <a:bodyPr wrap="square">
            <a:spAutoFit/>
          </a:bodyPr>
          <a:lstStyle/>
          <a:p>
            <a:pPr algn="ctr"/>
            <a:r>
              <a:rPr lang="en-US" sz="4800" b="1" dirty="0" smtClean="0">
                <a:solidFill>
                  <a:srgbClr val="D36113"/>
                </a:solidFill>
                <a:latin typeface="Bahnschrift" panose="020B0502040204020203" pitchFamily="34" charset="0"/>
              </a:rPr>
              <a:t>WHISPERING</a:t>
            </a:r>
            <a:endParaRPr lang="en-US" sz="4800" b="1" dirty="0">
              <a:solidFill>
                <a:srgbClr val="D36113"/>
              </a:solidFill>
              <a:effectLst/>
              <a:latin typeface="Bahnschrift" panose="020B0502040204020203" pitchFamily="34" charset="0"/>
            </a:endParaRPr>
          </a:p>
        </p:txBody>
      </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9182" y="175812"/>
            <a:ext cx="4401879" cy="240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215811" y="3101832"/>
            <a:ext cx="6841509" cy="2640723"/>
          </a:xfrm>
          <a:prstGeom prst="rect">
            <a:avLst/>
          </a:prstGeom>
        </p:spPr>
        <p:txBody>
          <a:bodyPr wrap="square">
            <a:spAutoFit/>
          </a:bodyPr>
          <a:lstStyle/>
          <a:p>
            <a:pPr>
              <a:lnSpc>
                <a:spcPct val="115000"/>
              </a:lnSpc>
            </a:pP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T shows a  </a:t>
            </a: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sentence to </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the </a:t>
            </a: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first </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students of all groups. These students must quickly whisper the </a:t>
            </a: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sentence </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to their teammates in order. The </a:t>
            </a: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last </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member of each team writes the word on the board. The fastest student writes the correct word earns 1 point for the team.</a:t>
            </a:r>
            <a:endParaRPr lang="en-US" sz="24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488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8AC8E79-ECD6-4F34-BE5A-9F5E850E85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2BE1BB-2AB2-4D7E-9E27-8D245181B5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2A1615C-2156-4B15-BF3E-39794B37905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80997"/>
            <a:ext cx="5378624" cy="6402614"/>
            <a:chOff x="-19221" y="197691"/>
            <a:chExt cx="5378624" cy="6402614"/>
          </a:xfrm>
        </p:grpSpPr>
        <p:sp>
          <p:nvSpPr>
            <p:cNvPr id="23" name="Freeform: Shape 22">
              <a:extLst>
                <a:ext uri="{FF2B5EF4-FFF2-40B4-BE49-F238E27FC236}">
                  <a16:creationId xmlns:a16="http://schemas.microsoft.com/office/drawing/2014/main" id="{D0AAA4B8-4E08-4663-9835-BA403F00612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CB4869D1-3E13-4881-A292-2F38ECC07B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3FEDB7CE-BB3D-4A0D-A73F-3117044F329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A6E0C6E1-7FBF-471E-849C-A54AF1D41FF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B2BFAA38-D910-41AD-BBED-0608E4AE713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529597" y="79698"/>
            <a:ext cx="2575110" cy="584775"/>
          </a:xfrm>
          <a:prstGeom prst="rect">
            <a:avLst/>
          </a:prstGeom>
          <a:solidFill>
            <a:schemeClr val="accent2">
              <a:lumMod val="40000"/>
              <a:lumOff val="60000"/>
            </a:schemeClr>
          </a:solidFill>
          <a:effectLst/>
        </p:spPr>
        <p:txBody>
          <a:bodyPr wrap="square" rtlCol="0">
            <a:spAutoFit/>
          </a:bodyPr>
          <a:lstStyle/>
          <a:p>
            <a:r>
              <a:rPr lang="en-US" sz="3200" b="1" dirty="0" smtClean="0">
                <a:effectLst>
                  <a:glow rad="88900">
                    <a:schemeClr val="bg1"/>
                  </a:glow>
                </a:effectLst>
                <a:latin typeface="Arial" panose="020B0604020202020204" pitchFamily="34" charset="0"/>
                <a:cs typeface="Arial" panose="020B0604020202020204" pitchFamily="34" charset="0"/>
              </a:rPr>
              <a:t>* WARM-UP</a:t>
            </a:r>
            <a:endParaRPr lang="en-US" sz="3200" b="1" dirty="0">
              <a:effectLst>
                <a:glow rad="88900">
                  <a:schemeClr val="bg1"/>
                </a:glow>
              </a:effectLst>
              <a:latin typeface="Arial" panose="020B0604020202020204" pitchFamily="34" charset="0"/>
              <a:cs typeface="Arial" panose="020B0604020202020204" pitchFamily="34" charset="0"/>
            </a:endParaRPr>
          </a:p>
        </p:txBody>
      </p:sp>
      <p:sp>
        <p:nvSpPr>
          <p:cNvPr id="2" name="Hộp Văn bản 3">
            <a:extLst>
              <a:ext uri="{FF2B5EF4-FFF2-40B4-BE49-F238E27FC236}">
                <a16:creationId xmlns:a16="http://schemas.microsoft.com/office/drawing/2014/main" id="{AF053B60-FDE3-2107-5B8F-CC773B1B79C2}"/>
              </a:ext>
            </a:extLst>
          </p:cNvPr>
          <p:cNvSpPr txBox="1"/>
          <p:nvPr/>
        </p:nvSpPr>
        <p:spPr>
          <a:xfrm>
            <a:off x="193925" y="3845647"/>
            <a:ext cx="4132696" cy="830997"/>
          </a:xfrm>
          <a:prstGeom prst="rect">
            <a:avLst/>
          </a:prstGeom>
          <a:noFill/>
        </p:spPr>
        <p:txBody>
          <a:bodyPr wrap="square">
            <a:spAutoFit/>
          </a:bodyPr>
          <a:lstStyle/>
          <a:p>
            <a:pPr algn="ctr"/>
            <a:r>
              <a:rPr lang="en-US" sz="4800" b="1" dirty="0" smtClean="0">
                <a:solidFill>
                  <a:srgbClr val="D36113"/>
                </a:solidFill>
                <a:latin typeface="Bahnschrift" panose="020B0502040204020203" pitchFamily="34" charset="0"/>
              </a:rPr>
              <a:t>WHISPERING</a:t>
            </a:r>
            <a:endParaRPr lang="en-US" sz="4800" b="1" dirty="0">
              <a:solidFill>
                <a:srgbClr val="D36113"/>
              </a:solidFill>
              <a:effectLst/>
              <a:latin typeface="Bahnschrift" panose="020B0502040204020203" pitchFamily="34" charset="0"/>
            </a:endParaRPr>
          </a:p>
        </p:txBody>
      </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037" y="216455"/>
            <a:ext cx="4401879" cy="240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597494" y="3045075"/>
            <a:ext cx="3841629" cy="461665"/>
          </a:xfrm>
          <a:prstGeom prst="rect">
            <a:avLst/>
          </a:prstGeom>
        </p:spPr>
        <p:txBody>
          <a:bodyPr wrap="none">
            <a:spAutoFit/>
          </a:bodyPr>
          <a:lstStyle/>
          <a:p>
            <a:r>
              <a:rPr lang="en-US" sz="2400" b="1" i="1" dirty="0" smtClean="0"/>
              <a:t>1. I don’t like </a:t>
            </a:r>
            <a:r>
              <a:rPr lang="en-US" sz="2400" b="1" i="1" dirty="0"/>
              <a:t>studying online</a:t>
            </a:r>
          </a:p>
        </p:txBody>
      </p:sp>
      <p:sp>
        <p:nvSpPr>
          <p:cNvPr id="4" name="Rectangle 3"/>
          <p:cNvSpPr/>
          <p:nvPr/>
        </p:nvSpPr>
        <p:spPr>
          <a:xfrm>
            <a:off x="5572547" y="3686621"/>
            <a:ext cx="6718689" cy="830997"/>
          </a:xfrm>
          <a:prstGeom prst="rect">
            <a:avLst/>
          </a:prstGeom>
        </p:spPr>
        <p:txBody>
          <a:bodyPr wrap="square">
            <a:spAutoFit/>
          </a:bodyPr>
          <a:lstStyle/>
          <a:p>
            <a:r>
              <a:rPr lang="en-US" sz="2400" b="1" i="1" dirty="0" smtClean="0">
                <a:solidFill>
                  <a:prstClr val="black"/>
                </a:solidFill>
              </a:rPr>
              <a:t>2. Modern </a:t>
            </a:r>
            <a:r>
              <a:rPr lang="en-US" sz="2400" b="1" i="1" dirty="0">
                <a:solidFill>
                  <a:prstClr val="black"/>
                </a:solidFill>
              </a:rPr>
              <a:t>technology is greatly changing our lifestyle</a:t>
            </a:r>
            <a:endParaRPr lang="en-US" b="1" i="1" dirty="0"/>
          </a:p>
        </p:txBody>
      </p:sp>
      <p:sp>
        <p:nvSpPr>
          <p:cNvPr id="5" name="Rectangle 4"/>
          <p:cNvSpPr/>
          <p:nvPr/>
        </p:nvSpPr>
        <p:spPr>
          <a:xfrm>
            <a:off x="5572547" y="4512306"/>
            <a:ext cx="6619453" cy="830997"/>
          </a:xfrm>
          <a:prstGeom prst="rect">
            <a:avLst/>
          </a:prstGeom>
        </p:spPr>
        <p:txBody>
          <a:bodyPr wrap="square">
            <a:spAutoFit/>
          </a:bodyPr>
          <a:lstStyle/>
          <a:p>
            <a:pPr lvl="0"/>
            <a:r>
              <a:rPr lang="en-US" sz="2400" b="1" i="1" dirty="0" smtClean="0">
                <a:solidFill>
                  <a:prstClr val="black"/>
                </a:solidFill>
              </a:rPr>
              <a:t>3. Modern </a:t>
            </a:r>
            <a:r>
              <a:rPr lang="en-US" sz="2400" b="1" i="1" dirty="0">
                <a:solidFill>
                  <a:prstClr val="black"/>
                </a:solidFill>
              </a:rPr>
              <a:t>technology sometimes causes us problems.</a:t>
            </a:r>
            <a:endParaRPr lang="en-US" sz="2400" b="1" i="1" dirty="0">
              <a:solidFill>
                <a:prstClr val="black"/>
              </a:solidFill>
            </a:endParaRPr>
          </a:p>
        </p:txBody>
      </p:sp>
    </p:spTree>
    <p:extLst>
      <p:ext uri="{BB962C8B-B14F-4D97-AF65-F5344CB8AC3E}">
        <p14:creationId xmlns:p14="http://schemas.microsoft.com/office/powerpoint/2010/main" val="34048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317578" y="866065"/>
            <a:ext cx="10808649"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groups. Which of the following do you think is more influenced by modern technology? Tick (﻿✓) your choice(s).</a:t>
            </a:r>
          </a:p>
        </p:txBody>
      </p:sp>
      <p:sp>
        <p:nvSpPr>
          <p:cNvPr id="16" name="Rounded Rectangle 15"/>
          <p:cNvSpPr/>
          <p:nvPr/>
        </p:nvSpPr>
        <p:spPr>
          <a:xfrm>
            <a:off x="625291" y="88405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78076" y="781410"/>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8" name="TextBox 7"/>
          <p:cNvSpPr txBox="1"/>
          <p:nvPr/>
        </p:nvSpPr>
        <p:spPr>
          <a:xfrm>
            <a:off x="625291" y="42562"/>
            <a:ext cx="2894086" cy="523220"/>
          </a:xfrm>
          <a:prstGeom prst="rect">
            <a:avLst/>
          </a:prstGeom>
          <a:solidFill>
            <a:srgbClr val="F7A5A5"/>
          </a:solidFill>
          <a:effectLst/>
        </p:spPr>
        <p:txBody>
          <a:bodyPr wrap="square" rtlCol="0">
            <a:spAutoFit/>
          </a:bodyPr>
          <a:lstStyle/>
          <a:p>
            <a:r>
              <a:rPr lang="en-US" sz="2800" b="1" dirty="0" smtClean="0">
                <a:effectLst>
                  <a:glow rad="88900">
                    <a:schemeClr val="bg1"/>
                  </a:glow>
                </a:effectLst>
                <a:latin typeface="Arial Black" panose="020B0A04020102020204" pitchFamily="34" charset="0"/>
                <a:cs typeface="Arial" panose="020B0604020202020204" pitchFamily="34" charset="0"/>
              </a:rPr>
              <a:t>I. </a:t>
            </a:r>
            <a:r>
              <a:rPr lang="en-US" sz="2800" b="1" dirty="0" smtClean="0">
                <a:effectLst>
                  <a:glow rad="88900">
                    <a:schemeClr val="bg1"/>
                  </a:glow>
                </a:effectLst>
                <a:latin typeface="Arial Black" panose="020B0A04020102020204" pitchFamily="34" charset="0"/>
                <a:cs typeface="Arial" panose="020B0604020202020204" pitchFamily="34" charset="0"/>
              </a:rPr>
              <a:t>LISTENING</a:t>
            </a:r>
            <a:endParaRPr lang="en-US" sz="2800" b="1" dirty="0">
              <a:effectLst>
                <a:glow rad="88900">
                  <a:schemeClr val="bg1"/>
                </a:glow>
              </a:effectLst>
              <a:latin typeface="Arial Black" panose="020B0A040201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0F81E5D-63E9-79F4-870D-A2B5D3C2E832}"/>
              </a:ext>
            </a:extLst>
          </p:cNvPr>
          <p:cNvSpPr txBox="1"/>
          <p:nvPr/>
        </p:nvSpPr>
        <p:spPr>
          <a:xfrm>
            <a:off x="928914" y="-1016000"/>
            <a:ext cx="184731" cy="369332"/>
          </a:xfrm>
          <a:prstGeom prst="rect">
            <a:avLst/>
          </a:prstGeom>
          <a:noFill/>
        </p:spPr>
        <p:txBody>
          <a:bodyPr wrap="none" rtlCol="0">
            <a:spAutoFit/>
          </a:bodyPr>
          <a:lstStyle/>
          <a:p>
            <a:endParaRPr lang="en-VN" dirty="0"/>
          </a:p>
        </p:txBody>
      </p:sp>
      <p:pic>
        <p:nvPicPr>
          <p:cNvPr id="2050" name="Picture 2" descr="Modes of Communication: Types, Meaning and Examples | Leverage Edu">
            <a:extLst>
              <a:ext uri="{FF2B5EF4-FFF2-40B4-BE49-F238E27FC236}">
                <a16:creationId xmlns:a16="http://schemas.microsoft.com/office/drawing/2014/main" id="{A0491C02-FCDE-AAFA-79BD-26538D58821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802" t="1684" r="10627" b="20203"/>
          <a:stretch/>
        </p:blipFill>
        <p:spPr bwMode="auto">
          <a:xfrm>
            <a:off x="7511432" y="1904826"/>
            <a:ext cx="3347478" cy="20028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ooking for Food Drinks in Delhi | Restaurants In Delhi | Bars &amp; Pubs In  Delhi">
            <a:extLst>
              <a:ext uri="{FF2B5EF4-FFF2-40B4-BE49-F238E27FC236}">
                <a16:creationId xmlns:a16="http://schemas.microsoft.com/office/drawing/2014/main" id="{851375D2-926C-FB0B-7900-0296B1213AC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884" t="12291" r="5787" b="3945"/>
          <a:stretch/>
        </p:blipFill>
        <p:spPr bwMode="auto">
          <a:xfrm>
            <a:off x="6051780" y="4115469"/>
            <a:ext cx="2837197" cy="200288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5 Tips to Get Distance Learners Motivated Right Now - 3P Learning">
            <a:extLst>
              <a:ext uri="{FF2B5EF4-FFF2-40B4-BE49-F238E27FC236}">
                <a16:creationId xmlns:a16="http://schemas.microsoft.com/office/drawing/2014/main" id="{1D8EA6DD-D9B9-741B-B829-D40AC863334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88977" y="4115469"/>
            <a:ext cx="2796204" cy="200287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stretch>
            <a:fillRect/>
          </a:stretch>
        </p:blipFill>
        <p:spPr>
          <a:xfrm>
            <a:off x="219360" y="2082441"/>
            <a:ext cx="6296508" cy="2139829"/>
          </a:xfrm>
          <a:prstGeom prst="rect">
            <a:avLst/>
          </a:prstGeom>
        </p:spPr>
      </p:pic>
      <p:sp>
        <p:nvSpPr>
          <p:cNvPr id="22" name="TextBox 21">
            <a:extLst>
              <a:ext uri="{FF2B5EF4-FFF2-40B4-BE49-F238E27FC236}">
                <a16:creationId xmlns:a16="http://schemas.microsoft.com/office/drawing/2014/main" id="{87749E9D-D4C2-0B2F-5E97-43986EE45383}"/>
              </a:ext>
            </a:extLst>
          </p:cNvPr>
          <p:cNvSpPr txBox="1"/>
          <p:nvPr/>
        </p:nvSpPr>
        <p:spPr>
          <a:xfrm>
            <a:off x="5677089" y="2041377"/>
            <a:ext cx="609600" cy="584775"/>
          </a:xfrm>
          <a:prstGeom prst="rect">
            <a:avLst/>
          </a:prstGeom>
          <a:noFill/>
        </p:spPr>
        <p:txBody>
          <a:bodyPr wrap="square">
            <a:spAutoFit/>
          </a:bodyPr>
          <a:lstStyle/>
          <a:p>
            <a:r>
              <a:rPr lang="en-US" sz="3200" b="1" dirty="0">
                <a:solidFill>
                  <a:srgbClr val="FF0000"/>
                </a:solidFill>
                <a:effectLst>
                  <a:glow rad="88900">
                    <a:schemeClr val="bg1"/>
                  </a:glow>
                </a:effectLst>
                <a:latin typeface="Arial" panose="020B0604020202020204" pitchFamily="34" charset="0"/>
                <a:cs typeface="Arial" panose="020B0604020202020204" pitchFamily="34" charset="0"/>
              </a:rPr>
              <a:t>✓</a:t>
            </a:r>
            <a:endParaRPr lang="en-VN" sz="3200" dirty="0">
              <a:solidFill>
                <a:srgbClr val="FF0000"/>
              </a:solidFill>
            </a:endParaRPr>
          </a:p>
        </p:txBody>
      </p:sp>
      <p:sp>
        <p:nvSpPr>
          <p:cNvPr id="23" name="TextBox 22">
            <a:extLst>
              <a:ext uri="{FF2B5EF4-FFF2-40B4-BE49-F238E27FC236}">
                <a16:creationId xmlns:a16="http://schemas.microsoft.com/office/drawing/2014/main" id="{87749E9D-D4C2-0B2F-5E97-43986EE45383}"/>
              </a:ext>
            </a:extLst>
          </p:cNvPr>
          <p:cNvSpPr txBox="1"/>
          <p:nvPr/>
        </p:nvSpPr>
        <p:spPr>
          <a:xfrm>
            <a:off x="5668124" y="3510519"/>
            <a:ext cx="609600" cy="584775"/>
          </a:xfrm>
          <a:prstGeom prst="rect">
            <a:avLst/>
          </a:prstGeom>
          <a:noFill/>
        </p:spPr>
        <p:txBody>
          <a:bodyPr wrap="square">
            <a:spAutoFit/>
          </a:bodyPr>
          <a:lstStyle/>
          <a:p>
            <a:r>
              <a:rPr lang="en-US" sz="3200" b="1" dirty="0">
                <a:solidFill>
                  <a:srgbClr val="FF0000"/>
                </a:solidFill>
                <a:effectLst>
                  <a:glow rad="88900">
                    <a:schemeClr val="bg1"/>
                  </a:glow>
                </a:effectLst>
                <a:latin typeface="Arial" panose="020B0604020202020204" pitchFamily="34" charset="0"/>
                <a:cs typeface="Arial" panose="020B0604020202020204" pitchFamily="34" charset="0"/>
              </a:rPr>
              <a:t>✓</a:t>
            </a:r>
            <a:endParaRPr lang="en-VN" sz="3200" dirty="0">
              <a:solidFill>
                <a:srgbClr val="FF0000"/>
              </a:solidFill>
            </a:endParaRPr>
          </a:p>
        </p:txBody>
      </p:sp>
    </p:spTree>
    <p:extLst>
      <p:ext uri="{BB962C8B-B14F-4D97-AF65-F5344CB8AC3E}">
        <p14:creationId xmlns:p14="http://schemas.microsoft.com/office/powerpoint/2010/main" val="152922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dissolv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p:cNvGraphicFramePr>
            <a:graphicFrameLocks noGrp="1"/>
          </p:cNvGraphicFramePr>
          <p:nvPr>
            <p:extLst>
              <p:ext uri="{D42A27DB-BD31-4B8C-83A1-F6EECF244321}">
                <p14:modId xmlns:p14="http://schemas.microsoft.com/office/powerpoint/2010/main" val="3958209569"/>
              </p:ext>
            </p:extLst>
          </p:nvPr>
        </p:nvGraphicFramePr>
        <p:xfrm>
          <a:off x="227962" y="1680241"/>
          <a:ext cx="11490568" cy="3962400"/>
        </p:xfrm>
        <a:graphic>
          <a:graphicData uri="http://schemas.openxmlformats.org/drawingml/2006/table">
            <a:tbl>
              <a:tblPr firstRow="1" bandRow="1">
                <a:tableStyleId>{5C22544A-7EE6-4342-B048-85BDC9FD1C3A}</a:tableStyleId>
              </a:tblPr>
              <a:tblGrid>
                <a:gridCol w="9972430">
                  <a:extLst>
                    <a:ext uri="{9D8B030D-6E8A-4147-A177-3AD203B41FA5}">
                      <a16:colId xmlns:a16="http://schemas.microsoft.com/office/drawing/2014/main" val="2796355671"/>
                    </a:ext>
                  </a:extLst>
                </a:gridCol>
                <a:gridCol w="747346">
                  <a:extLst>
                    <a:ext uri="{9D8B030D-6E8A-4147-A177-3AD203B41FA5}">
                      <a16:colId xmlns:a16="http://schemas.microsoft.com/office/drawing/2014/main" val="2840795758"/>
                    </a:ext>
                  </a:extLst>
                </a:gridCol>
                <a:gridCol w="770792">
                  <a:extLst>
                    <a:ext uri="{9D8B030D-6E8A-4147-A177-3AD203B41FA5}">
                      <a16:colId xmlns:a16="http://schemas.microsoft.com/office/drawing/2014/main" val="1090198741"/>
                    </a:ext>
                  </a:extLst>
                </a:gridCol>
              </a:tblGrid>
              <a:tr h="370840">
                <a:tc>
                  <a:txBody>
                    <a:bodyPr/>
                    <a:lstStyle/>
                    <a:p>
                      <a:endParaRPr lang="en-GB" sz="3200"/>
                    </a:p>
                  </a:txBody>
                  <a:tcPr/>
                </a:tc>
                <a:tc>
                  <a:txBody>
                    <a:bodyPr/>
                    <a:lstStyle/>
                    <a:p>
                      <a:pPr algn="ctr"/>
                      <a:r>
                        <a:rPr lang="en-GB" sz="3200" smtClean="0"/>
                        <a:t>T</a:t>
                      </a:r>
                      <a:endParaRPr lang="en-GB" sz="3200"/>
                    </a:p>
                  </a:txBody>
                  <a:tcPr/>
                </a:tc>
                <a:tc>
                  <a:txBody>
                    <a:bodyPr/>
                    <a:lstStyle/>
                    <a:p>
                      <a:pPr algn="ctr"/>
                      <a:r>
                        <a:rPr lang="en-GB" sz="3200" smtClean="0"/>
                        <a:t>F</a:t>
                      </a:r>
                      <a:endParaRPr lang="en-GB" sz="3200"/>
                    </a:p>
                  </a:txBody>
                  <a:tcPr/>
                </a:tc>
                <a:extLst>
                  <a:ext uri="{0D108BD9-81ED-4DB2-BD59-A6C34878D82A}">
                    <a16:rowId xmlns:a16="http://schemas.microsoft.com/office/drawing/2014/main" val="2121938528"/>
                  </a:ext>
                </a:extLst>
              </a:tr>
              <a:tr h="370840">
                <a:tc>
                  <a:txBody>
                    <a:bodyPr/>
                    <a:lstStyle/>
                    <a:p>
                      <a:r>
                        <a:rPr lang="en-US" sz="3200" b="1" smtClean="0">
                          <a:solidFill>
                            <a:srgbClr val="FF9801"/>
                          </a:solidFill>
                        </a:rPr>
                        <a:t>1.</a:t>
                      </a:r>
                      <a:r>
                        <a:rPr lang="en-US" sz="3200" smtClean="0"/>
                        <a:t> When Mai was studying online, the power went oﬀ.</a:t>
                      </a:r>
                      <a:endParaRPr lang="en-GB" sz="3200"/>
                    </a:p>
                  </a:txBody>
                  <a:tcPr/>
                </a:tc>
                <a:tc>
                  <a:txBody>
                    <a:bodyPr/>
                    <a:lstStyle/>
                    <a:p>
                      <a:endParaRPr lang="en-GB" sz="3200"/>
                    </a:p>
                  </a:txBody>
                  <a:tcPr/>
                </a:tc>
                <a:tc>
                  <a:txBody>
                    <a:bodyPr/>
                    <a:lstStyle/>
                    <a:p>
                      <a:endParaRPr lang="en-GB" sz="3200"/>
                    </a:p>
                  </a:txBody>
                  <a:tcPr/>
                </a:tc>
                <a:extLst>
                  <a:ext uri="{0D108BD9-81ED-4DB2-BD59-A6C34878D82A}">
                    <a16:rowId xmlns:a16="http://schemas.microsoft.com/office/drawing/2014/main" val="1742023536"/>
                  </a:ext>
                </a:extLst>
              </a:tr>
              <a:tr h="370840">
                <a:tc>
                  <a:txBody>
                    <a:bodyPr/>
                    <a:lstStyle/>
                    <a:p>
                      <a:r>
                        <a:rPr lang="en-US" sz="3200" b="1" smtClean="0">
                          <a:solidFill>
                            <a:srgbClr val="FF9801"/>
                          </a:solidFill>
                        </a:rPr>
                        <a:t>2.</a:t>
                      </a:r>
                      <a:r>
                        <a:rPr lang="en-US" sz="3200" smtClean="0"/>
                        <a:t> Chris likes studying online as it’s convenient.</a:t>
                      </a:r>
                      <a:endParaRPr lang="en-GB" sz="3200"/>
                    </a:p>
                  </a:txBody>
                  <a:tcPr/>
                </a:tc>
                <a:tc>
                  <a:txBody>
                    <a:bodyPr/>
                    <a:lstStyle/>
                    <a:p>
                      <a:endParaRPr lang="en-GB" sz="3200"/>
                    </a:p>
                  </a:txBody>
                  <a:tcPr/>
                </a:tc>
                <a:tc>
                  <a:txBody>
                    <a:bodyPr/>
                    <a:lstStyle/>
                    <a:p>
                      <a:endParaRPr lang="en-GB" sz="3200"/>
                    </a:p>
                  </a:txBody>
                  <a:tcPr/>
                </a:tc>
                <a:extLst>
                  <a:ext uri="{0D108BD9-81ED-4DB2-BD59-A6C34878D82A}">
                    <a16:rowId xmlns:a16="http://schemas.microsoft.com/office/drawing/2014/main" val="1326201475"/>
                  </a:ext>
                </a:extLst>
              </a:tr>
              <a:tr h="370840">
                <a:tc>
                  <a:txBody>
                    <a:bodyPr/>
                    <a:lstStyle/>
                    <a:p>
                      <a:r>
                        <a:rPr lang="en-US" sz="3200" b="1" smtClean="0">
                          <a:solidFill>
                            <a:srgbClr val="FF9801"/>
                          </a:solidFill>
                        </a:rPr>
                        <a:t>3.</a:t>
                      </a:r>
                      <a:r>
                        <a:rPr lang="en-US" sz="3200" smtClean="0"/>
                        <a:t> Mai says it’s easy to concentrate when learning online.</a:t>
                      </a:r>
                      <a:endParaRPr lang="en-GB" sz="3200"/>
                    </a:p>
                  </a:txBody>
                  <a:tcPr/>
                </a:tc>
                <a:tc>
                  <a:txBody>
                    <a:bodyPr/>
                    <a:lstStyle/>
                    <a:p>
                      <a:endParaRPr lang="en-GB" sz="3200"/>
                    </a:p>
                  </a:txBody>
                  <a:tcPr/>
                </a:tc>
                <a:tc>
                  <a:txBody>
                    <a:bodyPr/>
                    <a:lstStyle/>
                    <a:p>
                      <a:endParaRPr lang="en-GB" sz="3200"/>
                    </a:p>
                  </a:txBody>
                  <a:tcPr/>
                </a:tc>
                <a:extLst>
                  <a:ext uri="{0D108BD9-81ED-4DB2-BD59-A6C34878D82A}">
                    <a16:rowId xmlns:a16="http://schemas.microsoft.com/office/drawing/2014/main" val="599611963"/>
                  </a:ext>
                </a:extLst>
              </a:tr>
              <a:tr h="370840">
                <a:tc>
                  <a:txBody>
                    <a:bodyPr/>
                    <a:lstStyle/>
                    <a:p>
                      <a:r>
                        <a:rPr lang="en-US" sz="3200" b="1" smtClean="0">
                          <a:solidFill>
                            <a:srgbClr val="FF9801"/>
                          </a:solidFill>
                        </a:rPr>
                        <a:t>4.</a:t>
                      </a:r>
                      <a:r>
                        <a:rPr lang="en-US" sz="3200" smtClean="0"/>
                        <a:t> Chris disagrees that technology improves friendship.</a:t>
                      </a:r>
                      <a:endParaRPr lang="en-GB" sz="3200"/>
                    </a:p>
                  </a:txBody>
                  <a:tcPr/>
                </a:tc>
                <a:tc>
                  <a:txBody>
                    <a:bodyPr/>
                    <a:lstStyle/>
                    <a:p>
                      <a:endParaRPr lang="en-GB" sz="3200"/>
                    </a:p>
                  </a:txBody>
                  <a:tcPr/>
                </a:tc>
                <a:tc>
                  <a:txBody>
                    <a:bodyPr/>
                    <a:lstStyle/>
                    <a:p>
                      <a:endParaRPr lang="en-GB" sz="3200"/>
                    </a:p>
                  </a:txBody>
                  <a:tcPr/>
                </a:tc>
                <a:extLst>
                  <a:ext uri="{0D108BD9-81ED-4DB2-BD59-A6C34878D82A}">
                    <a16:rowId xmlns:a16="http://schemas.microsoft.com/office/drawing/2014/main" val="241169350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b="1" dirty="0" smtClean="0">
                          <a:solidFill>
                            <a:srgbClr val="FF9801"/>
                          </a:solidFill>
                        </a:rPr>
                        <a:t>5.</a:t>
                      </a:r>
                      <a:r>
                        <a:rPr lang="en-US" sz="3200" dirty="0" smtClean="0"/>
                        <a:t> Mai thinks technology is changing our way of learning</a:t>
                      </a:r>
                    </a:p>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and working.</a:t>
                      </a:r>
                      <a:endParaRPr lang="en-GB" sz="3200" dirty="0" smtClean="0"/>
                    </a:p>
                  </a:txBody>
                  <a:tcPr/>
                </a:tc>
                <a:tc>
                  <a:txBody>
                    <a:bodyPr/>
                    <a:lstStyle/>
                    <a:p>
                      <a:endParaRPr lang="en-GB" sz="3200"/>
                    </a:p>
                  </a:txBody>
                  <a:tcPr/>
                </a:tc>
                <a:tc>
                  <a:txBody>
                    <a:bodyPr/>
                    <a:lstStyle/>
                    <a:p>
                      <a:endParaRPr lang="en-GB" sz="3200" dirty="0"/>
                    </a:p>
                  </a:txBody>
                  <a:tcPr/>
                </a:tc>
                <a:extLst>
                  <a:ext uri="{0D108BD9-81ED-4DB2-BD59-A6C34878D82A}">
                    <a16:rowId xmlns:a16="http://schemas.microsoft.com/office/drawing/2014/main" val="1396684981"/>
                  </a:ext>
                </a:extLst>
              </a:tr>
            </a:tbl>
          </a:graphicData>
        </a:graphic>
      </p:graphicFrame>
      <p:sp>
        <p:nvSpPr>
          <p:cNvPr id="12" name="TextBox 11"/>
          <p:cNvSpPr txBox="1"/>
          <p:nvPr/>
        </p:nvSpPr>
        <p:spPr>
          <a:xfrm>
            <a:off x="1113645" y="838732"/>
            <a:ext cx="10808649"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﻿Listen to the conversation and tick (✓) T (True) or F (False).</a:t>
            </a:r>
          </a:p>
        </p:txBody>
      </p:sp>
      <p:sp>
        <p:nvSpPr>
          <p:cNvPr id="16" name="Rounded Rectangle 15"/>
          <p:cNvSpPr/>
          <p:nvPr/>
        </p:nvSpPr>
        <p:spPr>
          <a:xfrm>
            <a:off x="558254" y="802045"/>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11039" y="699405"/>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5" name="TextBox 4">
            <a:extLst>
              <a:ext uri="{FF2B5EF4-FFF2-40B4-BE49-F238E27FC236}">
                <a16:creationId xmlns:a16="http://schemas.microsoft.com/office/drawing/2014/main" id="{20F81E5D-63E9-79F4-870D-A2B5D3C2E832}"/>
              </a:ext>
            </a:extLst>
          </p:cNvPr>
          <p:cNvSpPr txBox="1"/>
          <p:nvPr/>
        </p:nvSpPr>
        <p:spPr>
          <a:xfrm>
            <a:off x="928914" y="-1016000"/>
            <a:ext cx="184731" cy="369332"/>
          </a:xfrm>
          <a:prstGeom prst="rect">
            <a:avLst/>
          </a:prstGeom>
          <a:noFill/>
        </p:spPr>
        <p:txBody>
          <a:bodyPr wrap="none" rtlCol="0">
            <a:spAutoFit/>
          </a:bodyPr>
          <a:lstStyle/>
          <a:p>
            <a:endParaRPr lang="en-VN" dirty="0"/>
          </a:p>
        </p:txBody>
      </p:sp>
      <p:sp>
        <p:nvSpPr>
          <p:cNvPr id="7" name="TextBox 6">
            <a:extLst>
              <a:ext uri="{FF2B5EF4-FFF2-40B4-BE49-F238E27FC236}">
                <a16:creationId xmlns:a16="http://schemas.microsoft.com/office/drawing/2014/main" id="{87749E9D-D4C2-0B2F-5E97-43986EE45383}"/>
              </a:ext>
            </a:extLst>
          </p:cNvPr>
          <p:cNvSpPr txBox="1"/>
          <p:nvPr/>
        </p:nvSpPr>
        <p:spPr>
          <a:xfrm>
            <a:off x="10288357" y="2215159"/>
            <a:ext cx="918850" cy="707886"/>
          </a:xfrm>
          <a:prstGeom prst="rect">
            <a:avLst/>
          </a:prstGeom>
          <a:noFill/>
        </p:spPr>
        <p:txBody>
          <a:bodyPr wrap="square">
            <a:spAutoFit/>
          </a:bodyPr>
          <a:lstStyle/>
          <a:p>
            <a:r>
              <a:rPr lang="en-US" sz="4000" b="1" dirty="0">
                <a:solidFill>
                  <a:srgbClr val="FF0000"/>
                </a:solidFill>
                <a:effectLst>
                  <a:glow rad="88900">
                    <a:schemeClr val="bg1"/>
                  </a:glow>
                </a:effectLst>
                <a:latin typeface="Arial" panose="020B0604020202020204" pitchFamily="34" charset="0"/>
                <a:cs typeface="Arial" panose="020B0604020202020204" pitchFamily="34" charset="0"/>
              </a:rPr>
              <a:t>✓</a:t>
            </a:r>
            <a:endParaRPr lang="en-VN" sz="4000" dirty="0">
              <a:solidFill>
                <a:srgbClr val="FF0000"/>
              </a:solidFill>
            </a:endParaRPr>
          </a:p>
        </p:txBody>
      </p:sp>
      <p:sp>
        <p:nvSpPr>
          <p:cNvPr id="9" name="TextBox 8">
            <a:extLst>
              <a:ext uri="{FF2B5EF4-FFF2-40B4-BE49-F238E27FC236}">
                <a16:creationId xmlns:a16="http://schemas.microsoft.com/office/drawing/2014/main" id="{2085105C-A45C-BE2C-D6C4-53A94B2BDF1D}"/>
              </a:ext>
            </a:extLst>
          </p:cNvPr>
          <p:cNvSpPr txBox="1"/>
          <p:nvPr/>
        </p:nvSpPr>
        <p:spPr>
          <a:xfrm>
            <a:off x="10288357" y="2828972"/>
            <a:ext cx="918850" cy="707886"/>
          </a:xfrm>
          <a:prstGeom prst="rect">
            <a:avLst/>
          </a:prstGeom>
          <a:noFill/>
        </p:spPr>
        <p:txBody>
          <a:bodyPr wrap="square">
            <a:spAutoFit/>
          </a:bodyPr>
          <a:lstStyle/>
          <a:p>
            <a:r>
              <a:rPr lang="en-US" sz="4000" b="1" dirty="0">
                <a:solidFill>
                  <a:srgbClr val="FF0000"/>
                </a:solidFill>
                <a:effectLst>
                  <a:glow rad="88900">
                    <a:schemeClr val="bg1"/>
                  </a:glow>
                </a:effectLst>
                <a:latin typeface="Arial" panose="020B0604020202020204" pitchFamily="34" charset="0"/>
                <a:cs typeface="Arial" panose="020B0604020202020204" pitchFamily="34" charset="0"/>
              </a:rPr>
              <a:t>✓</a:t>
            </a:r>
            <a:endParaRPr lang="en-VN" sz="4000" dirty="0">
              <a:solidFill>
                <a:srgbClr val="FF0000"/>
              </a:solidFill>
            </a:endParaRPr>
          </a:p>
        </p:txBody>
      </p:sp>
      <p:sp>
        <p:nvSpPr>
          <p:cNvPr id="10" name="TextBox 9">
            <a:extLst>
              <a:ext uri="{FF2B5EF4-FFF2-40B4-BE49-F238E27FC236}">
                <a16:creationId xmlns:a16="http://schemas.microsoft.com/office/drawing/2014/main" id="{0BDB9441-4463-40D6-E540-1D6353D6FF4F}"/>
              </a:ext>
            </a:extLst>
          </p:cNvPr>
          <p:cNvSpPr txBox="1"/>
          <p:nvPr/>
        </p:nvSpPr>
        <p:spPr>
          <a:xfrm>
            <a:off x="11003444" y="3381339"/>
            <a:ext cx="918850" cy="707886"/>
          </a:xfrm>
          <a:prstGeom prst="rect">
            <a:avLst/>
          </a:prstGeom>
          <a:noFill/>
        </p:spPr>
        <p:txBody>
          <a:bodyPr wrap="square">
            <a:spAutoFit/>
          </a:bodyPr>
          <a:lstStyle/>
          <a:p>
            <a:r>
              <a:rPr lang="en-US" sz="4000" b="1" dirty="0">
                <a:solidFill>
                  <a:srgbClr val="FF0000"/>
                </a:solidFill>
                <a:effectLst>
                  <a:glow rad="88900">
                    <a:schemeClr val="bg1"/>
                  </a:glow>
                </a:effectLst>
                <a:latin typeface="Arial" panose="020B0604020202020204" pitchFamily="34" charset="0"/>
                <a:cs typeface="Arial" panose="020B0604020202020204" pitchFamily="34" charset="0"/>
              </a:rPr>
              <a:t>✓</a:t>
            </a:r>
            <a:endParaRPr lang="en-VN" sz="4000" dirty="0">
              <a:solidFill>
                <a:srgbClr val="FF0000"/>
              </a:solidFill>
            </a:endParaRPr>
          </a:p>
        </p:txBody>
      </p:sp>
      <p:sp>
        <p:nvSpPr>
          <p:cNvPr id="11" name="TextBox 10">
            <a:extLst>
              <a:ext uri="{FF2B5EF4-FFF2-40B4-BE49-F238E27FC236}">
                <a16:creationId xmlns:a16="http://schemas.microsoft.com/office/drawing/2014/main" id="{C52FB829-BBC2-B294-9930-F274BFE5C893}"/>
              </a:ext>
            </a:extLst>
          </p:cNvPr>
          <p:cNvSpPr txBox="1"/>
          <p:nvPr/>
        </p:nvSpPr>
        <p:spPr>
          <a:xfrm>
            <a:off x="11003444" y="3959623"/>
            <a:ext cx="918850" cy="707886"/>
          </a:xfrm>
          <a:prstGeom prst="rect">
            <a:avLst/>
          </a:prstGeom>
          <a:noFill/>
        </p:spPr>
        <p:txBody>
          <a:bodyPr wrap="square">
            <a:spAutoFit/>
          </a:bodyPr>
          <a:lstStyle/>
          <a:p>
            <a:r>
              <a:rPr lang="en-US" sz="4000" b="1" dirty="0">
                <a:solidFill>
                  <a:srgbClr val="FF0000"/>
                </a:solidFill>
                <a:effectLst>
                  <a:glow rad="88900">
                    <a:schemeClr val="bg1"/>
                  </a:glow>
                </a:effectLst>
                <a:latin typeface="Arial" panose="020B0604020202020204" pitchFamily="34" charset="0"/>
                <a:cs typeface="Arial" panose="020B0604020202020204" pitchFamily="34" charset="0"/>
              </a:rPr>
              <a:t>✓</a:t>
            </a:r>
            <a:endParaRPr lang="en-VN" sz="4000" dirty="0">
              <a:solidFill>
                <a:srgbClr val="FF0000"/>
              </a:solidFill>
            </a:endParaRPr>
          </a:p>
        </p:txBody>
      </p:sp>
      <p:sp>
        <p:nvSpPr>
          <p:cNvPr id="13" name="TextBox 12">
            <a:extLst>
              <a:ext uri="{FF2B5EF4-FFF2-40B4-BE49-F238E27FC236}">
                <a16:creationId xmlns:a16="http://schemas.microsoft.com/office/drawing/2014/main" id="{19BB08CA-070B-F9C6-949B-0117ABD2C7D9}"/>
              </a:ext>
            </a:extLst>
          </p:cNvPr>
          <p:cNvSpPr txBox="1"/>
          <p:nvPr/>
        </p:nvSpPr>
        <p:spPr>
          <a:xfrm>
            <a:off x="10288357" y="4665599"/>
            <a:ext cx="918850" cy="707886"/>
          </a:xfrm>
          <a:prstGeom prst="rect">
            <a:avLst/>
          </a:prstGeom>
          <a:noFill/>
        </p:spPr>
        <p:txBody>
          <a:bodyPr wrap="square">
            <a:spAutoFit/>
          </a:bodyPr>
          <a:lstStyle/>
          <a:p>
            <a:r>
              <a:rPr lang="en-US" sz="4000" b="1" dirty="0">
                <a:solidFill>
                  <a:srgbClr val="FF0000"/>
                </a:solidFill>
                <a:effectLst>
                  <a:glow rad="88900">
                    <a:schemeClr val="bg1"/>
                  </a:glow>
                </a:effectLst>
                <a:latin typeface="Arial" panose="020B0604020202020204" pitchFamily="34" charset="0"/>
                <a:cs typeface="Arial" panose="020B0604020202020204" pitchFamily="34" charset="0"/>
              </a:rPr>
              <a:t>✓</a:t>
            </a:r>
            <a:endParaRPr lang="en-VN" sz="4000" dirty="0">
              <a:solidFill>
                <a:srgbClr val="FF0000"/>
              </a:solidFill>
            </a:endParaRPr>
          </a:p>
        </p:txBody>
      </p:sp>
      <p:pic>
        <p:nvPicPr>
          <p:cNvPr id="2" name="Track 3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56598" y="748548"/>
            <a:ext cx="609600" cy="609600"/>
          </a:xfrm>
          <a:prstGeom prst="rect">
            <a:avLst/>
          </a:prstGeom>
        </p:spPr>
      </p:pic>
      <p:sp>
        <p:nvSpPr>
          <p:cNvPr id="23" name="TextBox 22"/>
          <p:cNvSpPr txBox="1"/>
          <p:nvPr/>
        </p:nvSpPr>
        <p:spPr>
          <a:xfrm>
            <a:off x="625291" y="42562"/>
            <a:ext cx="2894086" cy="523220"/>
          </a:xfrm>
          <a:prstGeom prst="rect">
            <a:avLst/>
          </a:prstGeom>
          <a:solidFill>
            <a:srgbClr val="F7A5A5"/>
          </a:solidFill>
          <a:effectLst/>
        </p:spPr>
        <p:txBody>
          <a:bodyPr wrap="square" rtlCol="0">
            <a:spAutoFit/>
          </a:bodyPr>
          <a:lstStyle/>
          <a:p>
            <a:r>
              <a:rPr lang="en-US" sz="2800" b="1" dirty="0" smtClean="0">
                <a:effectLst>
                  <a:glow rad="88900">
                    <a:schemeClr val="bg1"/>
                  </a:glow>
                </a:effectLst>
                <a:latin typeface="Arial Black" panose="020B0A04020102020204" pitchFamily="34" charset="0"/>
                <a:cs typeface="Arial" panose="020B0604020202020204" pitchFamily="34" charset="0"/>
              </a:rPr>
              <a:t>I. </a:t>
            </a:r>
            <a:r>
              <a:rPr lang="en-US" sz="2800" b="1" dirty="0" smtClean="0">
                <a:effectLst>
                  <a:glow rad="88900">
                    <a:schemeClr val="bg1"/>
                  </a:glow>
                </a:effectLst>
                <a:latin typeface="Arial Black" panose="020B0A04020102020204" pitchFamily="34" charset="0"/>
                <a:cs typeface="Arial" panose="020B0604020202020204" pitchFamily="34" charset="0"/>
              </a:rPr>
              <a:t>LISTENING</a:t>
            </a:r>
            <a:endParaRPr lang="en-US" sz="2800" b="1" dirty="0">
              <a:effectLst>
                <a:glow rad="88900">
                  <a:schemeClr val="bg1"/>
                </a:glow>
              </a:effectLst>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59970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95727" fill="hold"/>
                                        <p:tgtEl>
                                          <p:spTgt spid="2"/>
                                        </p:tgtEl>
                                      </p:cBhvr>
                                    </p:cmd>
                                  </p:childTnLst>
                                </p:cTn>
                              </p:par>
                            </p:childTnLst>
                          </p:cTn>
                        </p:par>
                      </p:childTnLst>
                    </p:cTn>
                  </p:par>
                </p:childTnLst>
              </p:cTn>
              <p:nextCondLst>
                <p:cond evt="onClick" delay="0">
                  <p:tgtEl>
                    <p:spTgt spid="2"/>
                  </p:tgtEl>
                </p:cond>
              </p:nextCondLst>
            </p:seq>
            <p:audio>
              <p:cMediaNode vol="80000">
                <p:cTn id="33" fill="hold" display="0">
                  <p:stCondLst>
                    <p:cond delay="indefinite"/>
                  </p:stCondLst>
                  <p:endCondLst>
                    <p:cond evt="onStopAudio" delay="0">
                      <p:tgtEl>
                        <p:sldTgt/>
                      </p:tgtEl>
                    </p:cond>
                  </p:endCondLst>
                </p:cTn>
                <p:tgtEl>
                  <p:spTgt spid="2"/>
                </p:tgtEl>
              </p:cMediaNode>
            </p:audio>
          </p:childTnLst>
        </p:cTn>
      </p:par>
    </p:tnLst>
    <p:bldLst>
      <p:bldP spid="7" grpId="0"/>
      <p:bldP spid="9" grpId="0"/>
      <p:bldP spid="10" grpId="0"/>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28914" y="510771"/>
            <a:ext cx="8163088"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﻿Listen again and choose the correct answer to each question.</a:t>
            </a:r>
          </a:p>
        </p:txBody>
      </p:sp>
      <p:sp>
        <p:nvSpPr>
          <p:cNvPr id="16" name="Rounded Rectangle 15"/>
          <p:cNvSpPr/>
          <p:nvPr/>
        </p:nvSpPr>
        <p:spPr>
          <a:xfrm>
            <a:off x="394702" y="49095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47487" y="388311"/>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3</a:t>
            </a:r>
            <a:endParaRPr lang="en-US" sz="4000" b="1" dirty="0">
              <a:solidFill>
                <a:schemeClr val="bg1"/>
              </a:solidFill>
              <a:latin typeface="Myriad Pro" pitchFamily="34" charset="0"/>
            </a:endParaRPr>
          </a:p>
        </p:txBody>
      </p:sp>
      <p:sp>
        <p:nvSpPr>
          <p:cNvPr id="5" name="TextBox 4">
            <a:extLst>
              <a:ext uri="{FF2B5EF4-FFF2-40B4-BE49-F238E27FC236}">
                <a16:creationId xmlns:a16="http://schemas.microsoft.com/office/drawing/2014/main" id="{20F81E5D-63E9-79F4-870D-A2B5D3C2E832}"/>
              </a:ext>
            </a:extLst>
          </p:cNvPr>
          <p:cNvSpPr txBox="1"/>
          <p:nvPr/>
        </p:nvSpPr>
        <p:spPr>
          <a:xfrm>
            <a:off x="928914" y="-1016000"/>
            <a:ext cx="184731" cy="369332"/>
          </a:xfrm>
          <a:prstGeom prst="rect">
            <a:avLst/>
          </a:prstGeom>
          <a:noFill/>
        </p:spPr>
        <p:txBody>
          <a:bodyPr wrap="none" rtlCol="0">
            <a:spAutoFit/>
          </a:bodyPr>
          <a:lstStyle/>
          <a:p>
            <a:endParaRPr lang="en-VN" dirty="0"/>
          </a:p>
        </p:txBody>
      </p:sp>
      <p:sp>
        <p:nvSpPr>
          <p:cNvPr id="13" name="TextBox 12"/>
          <p:cNvSpPr txBox="1"/>
          <p:nvPr/>
        </p:nvSpPr>
        <p:spPr>
          <a:xfrm>
            <a:off x="447487" y="1198837"/>
            <a:ext cx="10824376" cy="4524315"/>
          </a:xfrm>
          <a:prstGeom prst="rect">
            <a:avLst/>
          </a:prstGeom>
          <a:noFill/>
        </p:spPr>
        <p:txBody>
          <a:bodyPr wrap="square" rtlCol="0">
            <a:spAutoFit/>
          </a:bodyPr>
          <a:lstStyle/>
          <a:p>
            <a:r>
              <a:rPr lang="en-US" sz="3200" b="1" dirty="0">
                <a:solidFill>
                  <a:srgbClr val="F7941E"/>
                </a:solidFill>
              </a:rPr>
              <a:t>1</a:t>
            </a:r>
            <a:r>
              <a:rPr lang="en-US" sz="3200" dirty="0">
                <a:solidFill>
                  <a:srgbClr val="F7941E"/>
                </a:solidFill>
              </a:rPr>
              <a:t>. </a:t>
            </a:r>
            <a:r>
              <a:rPr lang="en-US" sz="3200" dirty="0"/>
              <a:t>The talk is generally about ______.</a:t>
            </a:r>
          </a:p>
          <a:p>
            <a:r>
              <a:rPr lang="en-US" sz="3200" dirty="0" smtClean="0"/>
              <a:t>	</a:t>
            </a:r>
            <a:r>
              <a:rPr lang="en-US" sz="3200" b="1" dirty="0" smtClean="0">
                <a:solidFill>
                  <a:srgbClr val="00B0F0"/>
                </a:solidFill>
              </a:rPr>
              <a:t>A</a:t>
            </a:r>
            <a:r>
              <a:rPr lang="en-US" sz="3200" b="1" dirty="0">
                <a:solidFill>
                  <a:srgbClr val="00B0F0"/>
                </a:solidFill>
              </a:rPr>
              <a:t>. </a:t>
            </a:r>
            <a:r>
              <a:rPr lang="en-US" sz="3200" dirty="0"/>
              <a:t>the impact of modern technology 		</a:t>
            </a:r>
            <a:endParaRPr lang="en-US" sz="3200" dirty="0" smtClean="0"/>
          </a:p>
          <a:p>
            <a:r>
              <a:rPr lang="en-US" sz="3200" b="1" dirty="0">
                <a:solidFill>
                  <a:srgbClr val="00B0F0"/>
                </a:solidFill>
              </a:rPr>
              <a:t>	</a:t>
            </a:r>
            <a:r>
              <a:rPr lang="en-US" sz="3200" b="1" dirty="0" smtClean="0">
                <a:solidFill>
                  <a:srgbClr val="00B0F0"/>
                </a:solidFill>
              </a:rPr>
              <a:t>B</a:t>
            </a:r>
            <a:r>
              <a:rPr lang="en-US" sz="3200" b="1" dirty="0">
                <a:solidFill>
                  <a:srgbClr val="00B0F0"/>
                </a:solidFill>
              </a:rPr>
              <a:t>.</a:t>
            </a:r>
            <a:r>
              <a:rPr lang="en-US" sz="3200" dirty="0"/>
              <a:t> the good points of online learning </a:t>
            </a:r>
            <a:r>
              <a:rPr lang="en-US" sz="3200" dirty="0" smtClean="0"/>
              <a:t>			</a:t>
            </a:r>
          </a:p>
          <a:p>
            <a:r>
              <a:rPr lang="en-US" sz="3200" b="1" dirty="0">
                <a:solidFill>
                  <a:srgbClr val="00B0F0"/>
                </a:solidFill>
              </a:rPr>
              <a:t>	</a:t>
            </a:r>
            <a:r>
              <a:rPr lang="en-US" sz="3200" b="1" dirty="0" smtClean="0">
                <a:solidFill>
                  <a:srgbClr val="00B0F0"/>
                </a:solidFill>
              </a:rPr>
              <a:t>C.</a:t>
            </a:r>
            <a:r>
              <a:rPr lang="en-US" sz="3200" dirty="0" smtClean="0"/>
              <a:t> </a:t>
            </a:r>
            <a:r>
              <a:rPr lang="en-US" sz="3200" dirty="0"/>
              <a:t>the weak points of online </a:t>
            </a:r>
            <a:r>
              <a:rPr lang="en-US" sz="3200" dirty="0" smtClean="0"/>
              <a:t>learning</a:t>
            </a:r>
          </a:p>
          <a:p>
            <a:endParaRPr lang="en-US" sz="3200" dirty="0"/>
          </a:p>
          <a:p>
            <a:r>
              <a:rPr lang="en-US" sz="3200" b="1" dirty="0">
                <a:solidFill>
                  <a:srgbClr val="F7941E"/>
                </a:solidFill>
              </a:rPr>
              <a:t>2.</a:t>
            </a:r>
            <a:r>
              <a:rPr lang="en-US" sz="3200" dirty="0">
                <a:solidFill>
                  <a:srgbClr val="0000FF"/>
                </a:solidFill>
              </a:rPr>
              <a:t> </a:t>
            </a:r>
            <a:r>
              <a:rPr lang="en-US" sz="3200" dirty="0"/>
              <a:t>Both Mai and </a:t>
            </a:r>
            <a:r>
              <a:rPr lang="en-US" sz="3200" dirty="0" err="1"/>
              <a:t>chris</a:t>
            </a:r>
            <a:r>
              <a:rPr lang="en-US" sz="3200" dirty="0"/>
              <a:t> think that </a:t>
            </a:r>
            <a:r>
              <a:rPr lang="en-US" sz="3200" dirty="0" smtClean="0"/>
              <a:t>modern technology </a:t>
            </a:r>
            <a:r>
              <a:rPr lang="en-US" sz="3200" dirty="0"/>
              <a:t>is </a:t>
            </a:r>
            <a:r>
              <a:rPr lang="en-US" sz="3200" dirty="0" smtClean="0"/>
              <a:t>______. </a:t>
            </a:r>
            <a:endParaRPr lang="en-US" sz="3200" dirty="0"/>
          </a:p>
          <a:p>
            <a:r>
              <a:rPr lang="en-US" sz="3200" dirty="0"/>
              <a:t>	</a:t>
            </a:r>
            <a:r>
              <a:rPr lang="en-US" sz="3200" b="1" dirty="0">
                <a:solidFill>
                  <a:srgbClr val="00B0F0"/>
                </a:solidFill>
              </a:rPr>
              <a:t>A.</a:t>
            </a:r>
            <a:r>
              <a:rPr lang="en-US" sz="3200" dirty="0"/>
              <a:t> changing greatly 		</a:t>
            </a:r>
            <a:r>
              <a:rPr lang="en-US" sz="3200" dirty="0" smtClean="0"/>
              <a:t>	</a:t>
            </a:r>
          </a:p>
          <a:p>
            <a:r>
              <a:rPr lang="en-US" sz="3200" b="1" dirty="0">
                <a:solidFill>
                  <a:srgbClr val="00B0F0"/>
                </a:solidFill>
              </a:rPr>
              <a:t>	</a:t>
            </a:r>
            <a:r>
              <a:rPr lang="en-US" sz="3200" b="1" dirty="0" smtClean="0">
                <a:solidFill>
                  <a:srgbClr val="00B0F0"/>
                </a:solidFill>
              </a:rPr>
              <a:t>B</a:t>
            </a:r>
            <a:r>
              <a:rPr lang="en-US" sz="3200" b="1" dirty="0">
                <a:solidFill>
                  <a:srgbClr val="00B0F0"/>
                </a:solidFill>
              </a:rPr>
              <a:t>.</a:t>
            </a:r>
            <a:r>
              <a:rPr lang="en-US" sz="3200" dirty="0"/>
              <a:t> changing our lifestyle </a:t>
            </a:r>
            <a:r>
              <a:rPr lang="en-US" sz="3200" dirty="0" smtClean="0"/>
              <a:t>		</a:t>
            </a:r>
            <a:r>
              <a:rPr lang="en-US" sz="3200" b="1" dirty="0" smtClean="0">
                <a:solidFill>
                  <a:srgbClr val="00B0F0"/>
                </a:solidFill>
              </a:rPr>
              <a:t> </a:t>
            </a:r>
          </a:p>
          <a:p>
            <a:r>
              <a:rPr lang="en-US" sz="3200" b="1" dirty="0">
                <a:solidFill>
                  <a:srgbClr val="00B0F0"/>
                </a:solidFill>
              </a:rPr>
              <a:t>	</a:t>
            </a:r>
            <a:r>
              <a:rPr lang="en-US" sz="3200" b="1" dirty="0" smtClean="0">
                <a:solidFill>
                  <a:srgbClr val="00B0F0"/>
                </a:solidFill>
              </a:rPr>
              <a:t>C.</a:t>
            </a:r>
            <a:r>
              <a:rPr lang="en-US" sz="3200" dirty="0" smtClean="0"/>
              <a:t> </a:t>
            </a:r>
            <a:r>
              <a:rPr lang="en-US" sz="3200" dirty="0"/>
              <a:t>entertaining us</a:t>
            </a:r>
          </a:p>
        </p:txBody>
      </p:sp>
      <p:sp>
        <p:nvSpPr>
          <p:cNvPr id="15" name="Oval 14">
            <a:extLst>
              <a:ext uri="{FF2B5EF4-FFF2-40B4-BE49-F238E27FC236}">
                <a16:creationId xmlns:a16="http://schemas.microsoft.com/office/drawing/2014/main" id="{0BFFB975-E9CD-02E0-5AF9-82BB4CE25F2E}"/>
              </a:ext>
            </a:extLst>
          </p:cNvPr>
          <p:cNvSpPr/>
          <p:nvPr/>
        </p:nvSpPr>
        <p:spPr>
          <a:xfrm>
            <a:off x="1363909" y="1748575"/>
            <a:ext cx="473808" cy="490147"/>
          </a:xfrm>
          <a:prstGeom prst="ellipse">
            <a:avLst/>
          </a:prstGeom>
          <a:noFill/>
          <a:ln w="38100">
            <a:solidFill>
              <a:srgbClr val="EF4B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4" name="Oval 23">
            <a:extLst>
              <a:ext uri="{FF2B5EF4-FFF2-40B4-BE49-F238E27FC236}">
                <a16:creationId xmlns:a16="http://schemas.microsoft.com/office/drawing/2014/main" id="{0BFFB975-E9CD-02E0-5AF9-82BB4CE25F2E}"/>
              </a:ext>
            </a:extLst>
          </p:cNvPr>
          <p:cNvSpPr/>
          <p:nvPr/>
        </p:nvSpPr>
        <p:spPr>
          <a:xfrm>
            <a:off x="1380710" y="4658828"/>
            <a:ext cx="473808" cy="490147"/>
          </a:xfrm>
          <a:prstGeom prst="ellipse">
            <a:avLst/>
          </a:prstGeom>
          <a:noFill/>
          <a:ln w="38100">
            <a:solidFill>
              <a:srgbClr val="EF4B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2" name="Track 3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08028" y="436803"/>
            <a:ext cx="609600" cy="609600"/>
          </a:xfrm>
          <a:prstGeom prst="rect">
            <a:avLst/>
          </a:prstGeom>
        </p:spPr>
      </p:pic>
    </p:spTree>
    <p:extLst>
      <p:ext uri="{BB962C8B-B14F-4D97-AF65-F5344CB8AC3E}">
        <p14:creationId xmlns:p14="http://schemas.microsoft.com/office/powerpoint/2010/main" val="370826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dissolv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92938" fill="hold"/>
                                        <p:tgtEl>
                                          <p:spTgt spid="2"/>
                                        </p:tgtEl>
                                      </p:cBhvr>
                                    </p:cmd>
                                  </p:childTnLst>
                                </p:cTn>
                              </p:par>
                            </p:childTnLst>
                          </p:cTn>
                        </p:par>
                      </p:childTnLst>
                    </p:cTn>
                  </p:par>
                </p:childTnLst>
              </p:cTn>
              <p:nextCondLst>
                <p:cond evt="onClick" delay="0">
                  <p:tgtEl>
                    <p:spTgt spid="2"/>
                  </p:tgtEl>
                </p:cond>
              </p:nextCondLst>
            </p:seq>
            <p:audio>
              <p:cMediaNode vol="80000">
                <p:cTn id="18" fill="hold" display="0">
                  <p:stCondLst>
                    <p:cond delay="indefinite"/>
                  </p:stCondLst>
                  <p:endCondLst>
                    <p:cond evt="onStopAudio" delay="0">
                      <p:tgtEl>
                        <p:sldTgt/>
                      </p:tgtEl>
                    </p:cond>
                  </p:endCondLst>
                </p:cTn>
                <p:tgtEl>
                  <p:spTgt spid="2"/>
                </p:tgtEl>
              </p:cMediaNode>
            </p:audio>
          </p:childTnLst>
        </p:cTn>
      </p:par>
    </p:tnLst>
    <p:bldLst>
      <p:bldP spid="15"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74442" y="541121"/>
            <a:ext cx="8163088"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﻿Listen again and choose the correct answer to each question.</a:t>
            </a:r>
          </a:p>
        </p:txBody>
      </p:sp>
      <p:sp>
        <p:nvSpPr>
          <p:cNvPr id="16" name="Rounded Rectangle 15"/>
          <p:cNvSpPr/>
          <p:nvPr/>
        </p:nvSpPr>
        <p:spPr>
          <a:xfrm>
            <a:off x="540230" y="52130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93015" y="418661"/>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3</a:t>
            </a:r>
            <a:endParaRPr lang="en-US" sz="4000" b="1" dirty="0">
              <a:solidFill>
                <a:schemeClr val="bg1"/>
              </a:solidFill>
              <a:latin typeface="Myriad Pro" pitchFamily="34" charset="0"/>
            </a:endParaRPr>
          </a:p>
        </p:txBody>
      </p:sp>
      <p:sp>
        <p:nvSpPr>
          <p:cNvPr id="5" name="TextBox 4">
            <a:extLst>
              <a:ext uri="{FF2B5EF4-FFF2-40B4-BE49-F238E27FC236}">
                <a16:creationId xmlns:a16="http://schemas.microsoft.com/office/drawing/2014/main" id="{20F81E5D-63E9-79F4-870D-A2B5D3C2E832}"/>
              </a:ext>
            </a:extLst>
          </p:cNvPr>
          <p:cNvSpPr txBox="1"/>
          <p:nvPr/>
        </p:nvSpPr>
        <p:spPr>
          <a:xfrm>
            <a:off x="982077" y="-1749646"/>
            <a:ext cx="184731" cy="369332"/>
          </a:xfrm>
          <a:prstGeom prst="rect">
            <a:avLst/>
          </a:prstGeom>
          <a:noFill/>
        </p:spPr>
        <p:txBody>
          <a:bodyPr wrap="none" rtlCol="0">
            <a:spAutoFit/>
          </a:bodyPr>
          <a:lstStyle/>
          <a:p>
            <a:endParaRPr lang="en-VN" dirty="0"/>
          </a:p>
        </p:txBody>
      </p:sp>
      <p:sp>
        <p:nvSpPr>
          <p:cNvPr id="13" name="TextBox 12"/>
          <p:cNvSpPr txBox="1"/>
          <p:nvPr/>
        </p:nvSpPr>
        <p:spPr>
          <a:xfrm>
            <a:off x="421395" y="1104158"/>
            <a:ext cx="10824376" cy="4524315"/>
          </a:xfrm>
          <a:prstGeom prst="rect">
            <a:avLst/>
          </a:prstGeom>
          <a:noFill/>
        </p:spPr>
        <p:txBody>
          <a:bodyPr wrap="square" rtlCol="0">
            <a:spAutoFit/>
          </a:bodyPr>
          <a:lstStyle/>
          <a:p>
            <a:r>
              <a:rPr lang="en-US" sz="3200" b="1" smtClean="0">
                <a:solidFill>
                  <a:srgbClr val="F7941E"/>
                </a:solidFill>
              </a:rPr>
              <a:t>4</a:t>
            </a:r>
            <a:r>
              <a:rPr lang="en-US" sz="3200" smtClean="0">
                <a:solidFill>
                  <a:srgbClr val="F7941E"/>
                </a:solidFill>
              </a:rPr>
              <a:t>. </a:t>
            </a:r>
            <a:r>
              <a:rPr lang="en-US" sz="3200"/>
              <a:t>Mai wants to go to class because ______.</a:t>
            </a:r>
            <a:endParaRPr lang="en-US" sz="3200" dirty="0"/>
          </a:p>
          <a:p>
            <a:r>
              <a:rPr lang="en-US" sz="3200" smtClean="0"/>
              <a:t>	</a:t>
            </a:r>
            <a:r>
              <a:rPr lang="en-US" sz="3200" b="1" smtClean="0">
                <a:solidFill>
                  <a:srgbClr val="00B0F0"/>
                </a:solidFill>
              </a:rPr>
              <a:t>A</a:t>
            </a:r>
            <a:r>
              <a:rPr lang="en-US" sz="3200" b="1">
                <a:solidFill>
                  <a:srgbClr val="00B0F0"/>
                </a:solidFill>
              </a:rPr>
              <a:t>. </a:t>
            </a:r>
            <a:r>
              <a:rPr lang="en-US" sz="3200"/>
              <a:t>online learning doesn’t work for her</a:t>
            </a:r>
            <a:r>
              <a:rPr lang="en-US" sz="3200" dirty="0"/>
              <a:t>	</a:t>
            </a:r>
            <a:r>
              <a:rPr lang="en-US" sz="3200"/>
              <a:t>	</a:t>
            </a:r>
            <a:endParaRPr lang="en-US" sz="3200" smtClean="0"/>
          </a:p>
          <a:p>
            <a:r>
              <a:rPr lang="en-US" sz="3200" b="1">
                <a:solidFill>
                  <a:srgbClr val="00B0F0"/>
                </a:solidFill>
              </a:rPr>
              <a:t>	</a:t>
            </a:r>
            <a:r>
              <a:rPr lang="en-US" sz="3200" b="1" smtClean="0">
                <a:solidFill>
                  <a:srgbClr val="00B0F0"/>
                </a:solidFill>
              </a:rPr>
              <a:t>B</a:t>
            </a:r>
            <a:r>
              <a:rPr lang="en-US" sz="3200" b="1">
                <a:solidFill>
                  <a:srgbClr val="00B0F0"/>
                </a:solidFill>
              </a:rPr>
              <a:t>.</a:t>
            </a:r>
            <a:r>
              <a:rPr lang="en-US" sz="3200"/>
              <a:t> she likes to get up early</a:t>
            </a:r>
            <a:r>
              <a:rPr lang="en-US" sz="3200" smtClean="0"/>
              <a:t>			</a:t>
            </a:r>
          </a:p>
          <a:p>
            <a:r>
              <a:rPr lang="en-US" sz="3200" b="1">
                <a:solidFill>
                  <a:srgbClr val="00B0F0"/>
                </a:solidFill>
              </a:rPr>
              <a:t>	</a:t>
            </a:r>
            <a:r>
              <a:rPr lang="en-US" sz="3200" b="1" smtClean="0">
                <a:solidFill>
                  <a:srgbClr val="00B0F0"/>
                </a:solidFill>
              </a:rPr>
              <a:t>C.</a:t>
            </a:r>
            <a:r>
              <a:rPr lang="en-US" sz="3200" smtClean="0"/>
              <a:t> </a:t>
            </a:r>
            <a:r>
              <a:rPr lang="en-US" sz="3200"/>
              <a:t>she wants to interact with her </a:t>
            </a:r>
            <a:r>
              <a:rPr lang="en-US" sz="3200" smtClean="0"/>
              <a:t>teachers and </a:t>
            </a:r>
            <a:r>
              <a:rPr lang="en-US" sz="3200"/>
              <a:t>friends</a:t>
            </a:r>
          </a:p>
          <a:p>
            <a:endParaRPr lang="en-US" sz="3200" dirty="0"/>
          </a:p>
          <a:p>
            <a:r>
              <a:rPr lang="en-US" sz="3200" b="1" smtClean="0">
                <a:solidFill>
                  <a:srgbClr val="F7941E"/>
                </a:solidFill>
              </a:rPr>
              <a:t>5.</a:t>
            </a:r>
            <a:r>
              <a:rPr lang="en-US" sz="3200" smtClean="0">
                <a:solidFill>
                  <a:srgbClr val="0000FF"/>
                </a:solidFill>
              </a:rPr>
              <a:t> </a:t>
            </a:r>
            <a:r>
              <a:rPr lang="en-US" sz="3200"/>
              <a:t>Which of the following is true?</a:t>
            </a:r>
            <a:endParaRPr lang="en-US" sz="3200" dirty="0"/>
          </a:p>
          <a:p>
            <a:r>
              <a:rPr lang="en-US" sz="3200" dirty="0"/>
              <a:t>	</a:t>
            </a:r>
            <a:r>
              <a:rPr lang="en-US" sz="3200" b="1" dirty="0">
                <a:solidFill>
                  <a:srgbClr val="00B0F0"/>
                </a:solidFill>
              </a:rPr>
              <a:t>A</a:t>
            </a:r>
            <a:r>
              <a:rPr lang="en-US" sz="3200" b="1">
                <a:solidFill>
                  <a:srgbClr val="00B0F0"/>
                </a:solidFill>
              </a:rPr>
              <a:t>.</a:t>
            </a:r>
            <a:r>
              <a:rPr lang="en-US" sz="3200"/>
              <a:t> Mai and chris are classmates.</a:t>
            </a:r>
            <a:r>
              <a:rPr lang="en-US" sz="3200" dirty="0"/>
              <a:t>	</a:t>
            </a:r>
            <a:r>
              <a:rPr lang="en-US" sz="3200"/>
              <a:t>	</a:t>
            </a:r>
            <a:r>
              <a:rPr lang="en-US" sz="3200" smtClean="0"/>
              <a:t>	</a:t>
            </a:r>
          </a:p>
          <a:p>
            <a:r>
              <a:rPr lang="en-US" sz="3200" b="1">
                <a:solidFill>
                  <a:srgbClr val="00B0F0"/>
                </a:solidFill>
              </a:rPr>
              <a:t>	</a:t>
            </a:r>
            <a:r>
              <a:rPr lang="en-US" sz="3200" b="1" smtClean="0">
                <a:solidFill>
                  <a:srgbClr val="00B0F0"/>
                </a:solidFill>
              </a:rPr>
              <a:t>B</a:t>
            </a:r>
            <a:r>
              <a:rPr lang="en-US" sz="3200" b="1">
                <a:solidFill>
                  <a:srgbClr val="00B0F0"/>
                </a:solidFill>
              </a:rPr>
              <a:t>.</a:t>
            </a:r>
            <a:r>
              <a:rPr lang="en-US" sz="3200"/>
              <a:t> Mai and chris have similar </a:t>
            </a:r>
            <a:r>
              <a:rPr lang="en-US" sz="3200" smtClean="0"/>
              <a:t>ideas about </a:t>
            </a:r>
            <a:r>
              <a:rPr lang="en-US" sz="3200"/>
              <a:t>online learning</a:t>
            </a:r>
            <a:r>
              <a:rPr lang="en-US" sz="3200" smtClean="0"/>
              <a:t>.</a:t>
            </a:r>
            <a:endParaRPr lang="en-US" sz="3200" b="1" smtClean="0">
              <a:solidFill>
                <a:srgbClr val="00B0F0"/>
              </a:solidFill>
            </a:endParaRPr>
          </a:p>
          <a:p>
            <a:r>
              <a:rPr lang="en-US" sz="3200" b="1">
                <a:solidFill>
                  <a:srgbClr val="00B0F0"/>
                </a:solidFill>
              </a:rPr>
              <a:t>	</a:t>
            </a:r>
            <a:r>
              <a:rPr lang="en-US" sz="3200" b="1" smtClean="0">
                <a:solidFill>
                  <a:srgbClr val="00B0F0"/>
                </a:solidFill>
              </a:rPr>
              <a:t>C.</a:t>
            </a:r>
            <a:r>
              <a:rPr lang="en-US" sz="3200" smtClean="0"/>
              <a:t> </a:t>
            </a:r>
            <a:r>
              <a:rPr lang="en-US" sz="3200"/>
              <a:t>Mai thinks online learning </a:t>
            </a:r>
            <a:r>
              <a:rPr lang="en-US" sz="3200" smtClean="0"/>
              <a:t>has some </a:t>
            </a:r>
            <a:r>
              <a:rPr lang="en-US" sz="3200"/>
              <a:t>weak points.</a:t>
            </a:r>
            <a:endParaRPr lang="en-US" sz="3200" dirty="0"/>
          </a:p>
        </p:txBody>
      </p:sp>
      <p:sp>
        <p:nvSpPr>
          <p:cNvPr id="15" name="Oval 14">
            <a:extLst>
              <a:ext uri="{FF2B5EF4-FFF2-40B4-BE49-F238E27FC236}">
                <a16:creationId xmlns:a16="http://schemas.microsoft.com/office/drawing/2014/main" id="{0BFFB975-E9CD-02E0-5AF9-82BB4CE25F2E}"/>
              </a:ext>
            </a:extLst>
          </p:cNvPr>
          <p:cNvSpPr/>
          <p:nvPr/>
        </p:nvSpPr>
        <p:spPr>
          <a:xfrm>
            <a:off x="1354618" y="2615456"/>
            <a:ext cx="473808" cy="490147"/>
          </a:xfrm>
          <a:prstGeom prst="ellipse">
            <a:avLst/>
          </a:prstGeom>
          <a:noFill/>
          <a:ln w="38100">
            <a:solidFill>
              <a:srgbClr val="EF4B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4" name="Oval 23">
            <a:extLst>
              <a:ext uri="{FF2B5EF4-FFF2-40B4-BE49-F238E27FC236}">
                <a16:creationId xmlns:a16="http://schemas.microsoft.com/office/drawing/2014/main" id="{0BFFB975-E9CD-02E0-5AF9-82BB4CE25F2E}"/>
              </a:ext>
            </a:extLst>
          </p:cNvPr>
          <p:cNvSpPr/>
          <p:nvPr/>
        </p:nvSpPr>
        <p:spPr>
          <a:xfrm>
            <a:off x="1354618" y="5055230"/>
            <a:ext cx="473808" cy="490147"/>
          </a:xfrm>
          <a:prstGeom prst="ellipse">
            <a:avLst/>
          </a:prstGeom>
          <a:noFill/>
          <a:ln w="38100">
            <a:solidFill>
              <a:srgbClr val="EF4B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2" name="Track 3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053556" y="467153"/>
            <a:ext cx="609600" cy="609600"/>
          </a:xfrm>
          <a:prstGeom prst="rect">
            <a:avLst/>
          </a:prstGeom>
        </p:spPr>
      </p:pic>
    </p:spTree>
    <p:extLst>
      <p:ext uri="{BB962C8B-B14F-4D97-AF65-F5344CB8AC3E}">
        <p14:creationId xmlns:p14="http://schemas.microsoft.com/office/powerpoint/2010/main" val="183471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dissolv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92938" fill="hold"/>
                                        <p:tgtEl>
                                          <p:spTgt spid="2"/>
                                        </p:tgtEl>
                                      </p:cBhvr>
                                    </p:cmd>
                                  </p:childTnLst>
                                </p:cTn>
                              </p:par>
                            </p:childTnLst>
                          </p:cTn>
                        </p:par>
                      </p:childTnLst>
                    </p:cTn>
                  </p:par>
                </p:childTnLst>
              </p:cTn>
              <p:nextCondLst>
                <p:cond evt="onClick" delay="0">
                  <p:tgtEl>
                    <p:spTgt spid="2"/>
                  </p:tgtEl>
                </p:cond>
              </p:nextCondLst>
            </p:seq>
            <p:audio>
              <p:cMediaNode vol="80000">
                <p:cTn id="18" fill="hold" display="0">
                  <p:stCondLst>
                    <p:cond delay="indefinite"/>
                  </p:stCondLst>
                  <p:endCondLst>
                    <p:cond evt="onStopAudio" delay="0">
                      <p:tgtEl>
                        <p:sldTgt/>
                      </p:tgtEl>
                    </p:cond>
                  </p:endCondLst>
                </p:cTn>
                <p:tgtEl>
                  <p:spTgt spid="2"/>
                </p:tgtEl>
              </p:cMediaNode>
            </p:audio>
          </p:childTnLst>
        </p:cTn>
      </p:par>
    </p:tnLst>
    <p:bldLst>
      <p:bldP spid="15"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03932" y="64047"/>
            <a:ext cx="1493870" cy="461665"/>
          </a:xfrm>
          <a:prstGeom prst="rect">
            <a:avLst/>
          </a:prstGeom>
          <a:solidFill>
            <a:schemeClr val="accent4">
              <a:lumMod val="40000"/>
              <a:lumOff val="60000"/>
            </a:schemeClr>
          </a:solidFill>
        </p:spPr>
        <p:txBody>
          <a:bodyPr wrap="none">
            <a:spAutoFit/>
          </a:bodyPr>
          <a:lstStyle/>
          <a:p>
            <a:r>
              <a:rPr lang="en-US" sz="2400" b="1" dirty="0" err="1" smtClean="0">
                <a:solidFill>
                  <a:srgbClr val="C00000"/>
                </a:solidFill>
              </a:rPr>
              <a:t>Tapescript</a:t>
            </a:r>
            <a:endParaRPr lang="en-US" sz="2400" b="1" dirty="0">
              <a:solidFill>
                <a:srgbClr val="C00000"/>
              </a:solidFill>
            </a:endParaRPr>
          </a:p>
        </p:txBody>
      </p:sp>
      <p:sp>
        <p:nvSpPr>
          <p:cNvPr id="5" name="Rectangle 4"/>
          <p:cNvSpPr/>
          <p:nvPr/>
        </p:nvSpPr>
        <p:spPr>
          <a:xfrm>
            <a:off x="308128" y="461914"/>
            <a:ext cx="11979348" cy="6370975"/>
          </a:xfrm>
          <a:prstGeom prst="rect">
            <a:avLst/>
          </a:prstGeom>
        </p:spPr>
        <p:txBody>
          <a:bodyPr wrap="square">
            <a:spAutoFit/>
          </a:bodyPr>
          <a:lstStyle/>
          <a:p>
            <a:pPr algn="ctr"/>
            <a:r>
              <a:rPr lang="en-US" sz="2400" b="1" i="1" dirty="0">
                <a:solidFill>
                  <a:srgbClr val="0070C0"/>
                </a:solidFill>
              </a:rPr>
              <a:t>(Mai is having a video call with her </a:t>
            </a:r>
            <a:r>
              <a:rPr lang="en-US" sz="2400" b="1" i="1" dirty="0" err="1">
                <a:solidFill>
                  <a:srgbClr val="0070C0"/>
                </a:solidFill>
              </a:rPr>
              <a:t>penfriend</a:t>
            </a:r>
            <a:r>
              <a:rPr lang="en-US" sz="2400" b="1" i="1" dirty="0">
                <a:solidFill>
                  <a:srgbClr val="0070C0"/>
                </a:solidFill>
              </a:rPr>
              <a:t> in Singapore-Chris</a:t>
            </a:r>
            <a:r>
              <a:rPr lang="en-US" sz="2400" b="1" i="1" dirty="0" smtClean="0">
                <a:solidFill>
                  <a:srgbClr val="0070C0"/>
                </a:solidFill>
              </a:rPr>
              <a:t>)</a:t>
            </a:r>
            <a:endParaRPr lang="en-US" sz="2400" b="1" i="1" dirty="0">
              <a:solidFill>
                <a:srgbClr val="0070C0"/>
              </a:solidFill>
            </a:endParaRPr>
          </a:p>
          <a:p>
            <a:r>
              <a:rPr lang="en-US" sz="2400" b="1" dirty="0">
                <a:solidFill>
                  <a:srgbClr val="0070C0"/>
                </a:solidFill>
              </a:rPr>
              <a:t>Chris: </a:t>
            </a:r>
            <a:r>
              <a:rPr lang="en-US" sz="2400" dirty="0"/>
              <a:t>Hi, Mai. How’s everything</a:t>
            </a:r>
            <a:r>
              <a:rPr lang="en-US" sz="2400" dirty="0" smtClean="0"/>
              <a:t>?</a:t>
            </a:r>
            <a:endParaRPr lang="en-US" sz="2400" dirty="0"/>
          </a:p>
          <a:p>
            <a:r>
              <a:rPr lang="en-US" sz="2400" b="1" i="1" dirty="0">
                <a:solidFill>
                  <a:srgbClr val="FF0000"/>
                </a:solidFill>
              </a:rPr>
              <a:t>Mai: </a:t>
            </a:r>
            <a:r>
              <a:rPr lang="en-US" sz="2400" dirty="0"/>
              <a:t>Not bad. We still have lessons online every day. But this morning, when we were studying the power went off suddenly</a:t>
            </a:r>
            <a:r>
              <a:rPr lang="en-US" sz="2400" dirty="0" smtClean="0"/>
              <a:t>.</a:t>
            </a:r>
            <a:endParaRPr lang="en-US" sz="2400" dirty="0"/>
          </a:p>
          <a:p>
            <a:r>
              <a:rPr lang="en-US" sz="2400" b="1" dirty="0">
                <a:solidFill>
                  <a:srgbClr val="0070C0"/>
                </a:solidFill>
              </a:rPr>
              <a:t>Chris: </a:t>
            </a:r>
            <a:r>
              <a:rPr lang="en-US" sz="2400" dirty="0"/>
              <a:t>Really? Modern technology sometimes causes us problems</a:t>
            </a:r>
            <a:r>
              <a:rPr lang="en-US" sz="2400" dirty="0" smtClean="0"/>
              <a:t>.</a:t>
            </a:r>
            <a:endParaRPr lang="en-US" sz="2400" dirty="0"/>
          </a:p>
          <a:p>
            <a:r>
              <a:rPr lang="en-US" sz="2400" b="1" dirty="0"/>
              <a:t>Mat: </a:t>
            </a:r>
            <a:r>
              <a:rPr lang="en-US" sz="2400" dirty="0"/>
              <a:t>Yeah... By the way, do you like studying online</a:t>
            </a:r>
            <a:r>
              <a:rPr lang="en-US" sz="2400" dirty="0" smtClean="0"/>
              <a:t>?</a:t>
            </a:r>
            <a:endParaRPr lang="en-US" sz="2400" dirty="0"/>
          </a:p>
          <a:p>
            <a:r>
              <a:rPr lang="en-US" sz="2400" b="1" dirty="0">
                <a:solidFill>
                  <a:srgbClr val="0070C0"/>
                </a:solidFill>
              </a:rPr>
              <a:t>Chris: </a:t>
            </a:r>
            <a:r>
              <a:rPr lang="en-US" sz="2400" dirty="0"/>
              <a:t>Well, yes. It's convenient and comfortable. You don't have to get up early and get dressed for class</a:t>
            </a:r>
            <a:r>
              <a:rPr lang="en-US" sz="2400" dirty="0" smtClean="0"/>
              <a:t>.</a:t>
            </a:r>
            <a:endParaRPr lang="en-US" sz="2400" dirty="0"/>
          </a:p>
          <a:p>
            <a:r>
              <a:rPr lang="en-US" sz="2400" dirty="0"/>
              <a:t>Mai: But it's difficult to concentrate. And I still want to go to class. I want real Interaction with my teachers and friends</a:t>
            </a:r>
            <a:r>
              <a:rPr lang="en-US" sz="2400" dirty="0" smtClean="0"/>
              <a:t>.</a:t>
            </a:r>
            <a:endParaRPr lang="en-US" sz="2400" dirty="0"/>
          </a:p>
          <a:p>
            <a:r>
              <a:rPr lang="en-US" sz="2400" b="1" dirty="0">
                <a:solidFill>
                  <a:srgbClr val="0070C0"/>
                </a:solidFill>
              </a:rPr>
              <a:t>Chris: </a:t>
            </a:r>
            <a:r>
              <a:rPr lang="en-US" sz="2400" dirty="0"/>
              <a:t>Yeah... and learning online all day long causes us headaches and sore eyes</a:t>
            </a:r>
            <a:r>
              <a:rPr lang="en-US" sz="2400" dirty="0" smtClean="0"/>
              <a:t>.</a:t>
            </a:r>
            <a:endParaRPr lang="en-US" sz="2400" dirty="0"/>
          </a:p>
          <a:p>
            <a:r>
              <a:rPr lang="en-US" sz="2400" dirty="0"/>
              <a:t>Mai: Sure. And do you think that modern technology is greatly changing our lifestyle</a:t>
            </a:r>
            <a:r>
              <a:rPr lang="en-US" sz="2400" dirty="0" smtClean="0"/>
              <a:t>?</a:t>
            </a:r>
            <a:endParaRPr lang="en-US" sz="2400" dirty="0"/>
          </a:p>
          <a:p>
            <a:r>
              <a:rPr lang="en-US" sz="2400" b="1" dirty="0">
                <a:solidFill>
                  <a:srgbClr val="0070C0"/>
                </a:solidFill>
              </a:rPr>
              <a:t>Chris: </a:t>
            </a:r>
            <a:r>
              <a:rPr lang="en-US" sz="2400" dirty="0"/>
              <a:t>Yes, technology changes the ways we communicate with others</a:t>
            </a:r>
            <a:r>
              <a:rPr lang="en-US" sz="2400" dirty="0" smtClean="0"/>
              <a:t>.</a:t>
            </a:r>
            <a:endParaRPr lang="en-US" sz="2400" dirty="0"/>
          </a:p>
          <a:p>
            <a:r>
              <a:rPr lang="en-US" sz="2400" b="1" dirty="0"/>
              <a:t>Mat: </a:t>
            </a:r>
            <a:r>
              <a:rPr lang="en-US" sz="2400" dirty="0"/>
              <a:t>And it improves our friendship because it's easy to keep in touch with people living far away</a:t>
            </a:r>
            <a:r>
              <a:rPr lang="en-US" sz="2400" dirty="0" smtClean="0"/>
              <a:t>.</a:t>
            </a:r>
            <a:endParaRPr lang="en-US" sz="2400" dirty="0"/>
          </a:p>
          <a:p>
            <a:r>
              <a:rPr lang="en-US" sz="2400" b="1" dirty="0">
                <a:solidFill>
                  <a:srgbClr val="0070C0"/>
                </a:solidFill>
              </a:rPr>
              <a:t>Chris: </a:t>
            </a:r>
            <a:r>
              <a:rPr lang="en-US" sz="2400" dirty="0"/>
              <a:t>Certainly</a:t>
            </a:r>
            <a:r>
              <a:rPr lang="en-US" sz="2400" dirty="0" smtClean="0"/>
              <a:t>.</a:t>
            </a:r>
            <a:endParaRPr lang="en-US" sz="2400" dirty="0"/>
          </a:p>
          <a:p>
            <a:r>
              <a:rPr lang="en-US" sz="2400" dirty="0"/>
              <a:t>Mai: Technology is also changing how we live and work</a:t>
            </a:r>
            <a:r>
              <a:rPr lang="en-US" sz="2400" dirty="0" smtClean="0"/>
              <a:t>.</a:t>
            </a:r>
            <a:endParaRPr lang="en-US" sz="2400" dirty="0"/>
          </a:p>
        </p:txBody>
      </p:sp>
    </p:spTree>
    <p:extLst>
      <p:ext uri="{BB962C8B-B14F-4D97-AF65-F5344CB8AC3E}">
        <p14:creationId xmlns:p14="http://schemas.microsoft.com/office/powerpoint/2010/main" val="40294759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4068</TotalTime>
  <Words>626</Words>
  <Application>Microsoft Office PowerPoint</Application>
  <PresentationFormat>Widescreen</PresentationFormat>
  <Paragraphs>116</Paragraphs>
  <Slides>15</Slides>
  <Notes>11</Notes>
  <HiddenSlides>0</HiddenSlides>
  <MMClips>3</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7" baseType="lpstr">
      <vt:lpstr>Arial</vt:lpstr>
      <vt:lpstr>Arial Black</vt:lpstr>
      <vt:lpstr>Bahnschrift</vt:lpstr>
      <vt:lpstr>Bauhaus 93</vt:lpstr>
      <vt:lpstr>Bookman Old Style</vt:lpstr>
      <vt:lpstr>Calibri</vt:lpstr>
      <vt:lpstr>Calibri Light</vt:lpstr>
      <vt:lpstr>Myriad Pro</vt:lpstr>
      <vt:lpstr>Times New Roman</vt:lpstr>
      <vt:lpstr>Wingdings</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216</cp:revision>
  <dcterms:created xsi:type="dcterms:W3CDTF">2020-12-09T02:04:09Z</dcterms:created>
  <dcterms:modified xsi:type="dcterms:W3CDTF">2023-11-30T08:23:28Z</dcterms:modified>
</cp:coreProperties>
</file>